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3.xml" ContentType="application/vnd.openxmlformats-officedocument.them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4.xml" ContentType="application/vnd.openxmlformats-officedocument.them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5.xml" ContentType="application/vnd.openxmlformats-officedocument.theme+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heme/theme6.xml" ContentType="application/vnd.openxmlformats-officedocument.theme+xml"/>
  <Override PartName="/ppt/notesSlides/notesSlide1.xml" ContentType="application/vnd.openxmlformats-officedocument.presentationml.notesSlide+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ags/tag116.xml" ContentType="application/vnd.openxmlformats-officedocument.presentationml.tags+xml"/>
  <Override PartName="/ppt/tags/tag117.xml" ContentType="application/vnd.openxmlformats-officedocument.presentationml.tags+xml"/>
  <Override PartName="/ppt/charts/chart3.xml" ContentType="application/vnd.openxmlformats-officedocument.drawingml.chart+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notesSlides/notesSlide3.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notesSlides/notesSlide4.xml" ContentType="application/vnd.openxmlformats-officedocument.presentationml.notesSlide+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7" r:id="rId5"/>
    <p:sldMasterId id="2147483691" r:id="rId6"/>
    <p:sldMasterId id="2147483708" r:id="rId7"/>
    <p:sldMasterId id="2147483722" r:id="rId8"/>
  </p:sldMasterIdLst>
  <p:notesMasterIdLst>
    <p:notesMasterId r:id="rId18"/>
  </p:notesMasterIdLst>
  <p:sldIdLst>
    <p:sldId id="266" r:id="rId9"/>
    <p:sldId id="267" r:id="rId10"/>
    <p:sldId id="313" r:id="rId11"/>
    <p:sldId id="314" r:id="rId12"/>
    <p:sldId id="315" r:id="rId13"/>
    <p:sldId id="268" r:id="rId14"/>
    <p:sldId id="271" r:id="rId15"/>
    <p:sldId id="307" r:id="rId16"/>
    <p:sldId id="311" r:id="rId17"/>
  </p:sldIdLst>
  <p:sldSz cx="9144000" cy="6858000" type="screen4x3"/>
  <p:notesSz cx="7010400" cy="9296400"/>
  <p:defaultTextStyle>
    <a:defPPr>
      <a:defRPr lang="en-US"/>
    </a:defPPr>
    <a:lvl1pPr marL="0" algn="l" defTabSz="913224" rtl="0" eaLnBrk="1" latinLnBrk="0" hangingPunct="1">
      <a:defRPr sz="1800" kern="1200">
        <a:solidFill>
          <a:schemeClr val="tx1"/>
        </a:solidFill>
        <a:latin typeface="+mn-lt"/>
        <a:ea typeface="+mn-ea"/>
        <a:cs typeface="+mn-cs"/>
      </a:defRPr>
    </a:lvl1pPr>
    <a:lvl2pPr marL="456614" algn="l" defTabSz="913224" rtl="0" eaLnBrk="1" latinLnBrk="0" hangingPunct="1">
      <a:defRPr sz="1800" kern="1200">
        <a:solidFill>
          <a:schemeClr val="tx1"/>
        </a:solidFill>
        <a:latin typeface="+mn-lt"/>
        <a:ea typeface="+mn-ea"/>
        <a:cs typeface="+mn-cs"/>
      </a:defRPr>
    </a:lvl2pPr>
    <a:lvl3pPr marL="913224" algn="l" defTabSz="913224" rtl="0" eaLnBrk="1" latinLnBrk="0" hangingPunct="1">
      <a:defRPr sz="1800" kern="1200">
        <a:solidFill>
          <a:schemeClr val="tx1"/>
        </a:solidFill>
        <a:latin typeface="+mn-lt"/>
        <a:ea typeface="+mn-ea"/>
        <a:cs typeface="+mn-cs"/>
      </a:defRPr>
    </a:lvl3pPr>
    <a:lvl4pPr marL="1369838" algn="l" defTabSz="913224" rtl="0" eaLnBrk="1" latinLnBrk="0" hangingPunct="1">
      <a:defRPr sz="1800" kern="1200">
        <a:solidFill>
          <a:schemeClr val="tx1"/>
        </a:solidFill>
        <a:latin typeface="+mn-lt"/>
        <a:ea typeface="+mn-ea"/>
        <a:cs typeface="+mn-cs"/>
      </a:defRPr>
    </a:lvl4pPr>
    <a:lvl5pPr marL="1826449" algn="l" defTabSz="913224" rtl="0" eaLnBrk="1" latinLnBrk="0" hangingPunct="1">
      <a:defRPr sz="1800" kern="1200">
        <a:solidFill>
          <a:schemeClr val="tx1"/>
        </a:solidFill>
        <a:latin typeface="+mn-lt"/>
        <a:ea typeface="+mn-ea"/>
        <a:cs typeface="+mn-cs"/>
      </a:defRPr>
    </a:lvl5pPr>
    <a:lvl6pPr marL="2283063" algn="l" defTabSz="913224" rtl="0" eaLnBrk="1" latinLnBrk="0" hangingPunct="1">
      <a:defRPr sz="1800" kern="1200">
        <a:solidFill>
          <a:schemeClr val="tx1"/>
        </a:solidFill>
        <a:latin typeface="+mn-lt"/>
        <a:ea typeface="+mn-ea"/>
        <a:cs typeface="+mn-cs"/>
      </a:defRPr>
    </a:lvl6pPr>
    <a:lvl7pPr marL="2739672" algn="l" defTabSz="913224" rtl="0" eaLnBrk="1" latinLnBrk="0" hangingPunct="1">
      <a:defRPr sz="1800" kern="1200">
        <a:solidFill>
          <a:schemeClr val="tx1"/>
        </a:solidFill>
        <a:latin typeface="+mn-lt"/>
        <a:ea typeface="+mn-ea"/>
        <a:cs typeface="+mn-cs"/>
      </a:defRPr>
    </a:lvl7pPr>
    <a:lvl8pPr marL="3196287" algn="l" defTabSz="913224" rtl="0" eaLnBrk="1" latinLnBrk="0" hangingPunct="1">
      <a:defRPr sz="1800" kern="1200">
        <a:solidFill>
          <a:schemeClr val="tx1"/>
        </a:solidFill>
        <a:latin typeface="+mn-lt"/>
        <a:ea typeface="+mn-ea"/>
        <a:cs typeface="+mn-cs"/>
      </a:defRPr>
    </a:lvl8pPr>
    <a:lvl9pPr marL="3652897" algn="l" defTabSz="913224"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8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oleObject" Target="https://www.dropbox.com/32395790/Documents/FY%202015/Wage%20and%20Salary%20Employment%20in%20DC%20(December%202013).xlsx"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28692285219338"/>
          <c:y val="5.5246280960359904E-2"/>
          <c:w val="0.82878599908652129"/>
          <c:h val="0.72571932661420591"/>
        </c:manualLayout>
      </c:layout>
      <c:barChart>
        <c:barDir val="col"/>
        <c:grouping val="clustered"/>
        <c:varyColors val="0"/>
        <c:ser>
          <c:idx val="0"/>
          <c:order val="0"/>
          <c:tx>
            <c:strRef>
              <c:f>Sheet1!$B$1</c:f>
              <c:strCache>
                <c:ptCount val="1"/>
                <c:pt idx="0">
                  <c:v>Per Capita Personal Income</c:v>
                </c:pt>
              </c:strCache>
            </c:strRef>
          </c:tx>
          <c:spPr>
            <a:solidFill>
              <a:srgbClr val="006600"/>
            </a:solidFill>
          </c:spPr>
          <c:invertIfNegative val="0"/>
          <c:dLbls>
            <c:dLbl>
              <c:idx val="2"/>
              <c:layout>
                <c:manualLayout>
                  <c:x val="0"/>
                  <c:y val="2.1258823667264257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3.0080544803668782E-3"/>
                  <c:y val="3.5431372778773763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0"/>
                  <c:y val="3.5431372778773763E-2"/>
                </c:manualLayout>
              </c:layout>
              <c:showLegendKey val="0"/>
              <c:showVal val="1"/>
              <c:showCatName val="0"/>
              <c:showSerName val="0"/>
              <c:showPercent val="0"/>
              <c:showBubbleSize val="0"/>
              <c:extLst>
                <c:ext xmlns:c15="http://schemas.microsoft.com/office/drawing/2012/chart" uri="{CE6537A1-D6FC-4f65-9D91-7224C49458BB}"/>
              </c:extLst>
            </c:dLbl>
            <c:numFmt formatCode="_(&quot;$&quot;* #,##0_);_(&quot;$&quot;* \(#,##0\);_(&quot;$&quot;* &quot;-&quot;_);_(@_)" sourceLinked="0"/>
            <c:spPr>
              <a:noFill/>
              <a:ln>
                <a:noFill/>
              </a:ln>
              <a:effectLst/>
            </c:spPr>
            <c:txPr>
              <a:bodyPr/>
              <a:lstStyle/>
              <a:p>
                <a:pPr>
                  <a:defRPr sz="900">
                    <a:latin typeface="+mj-lt"/>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2009</c:v>
                </c:pt>
                <c:pt idx="1">
                  <c:v>2010</c:v>
                </c:pt>
                <c:pt idx="2">
                  <c:v>2011</c:v>
                </c:pt>
                <c:pt idx="3">
                  <c:v>2012</c:v>
                </c:pt>
                <c:pt idx="4">
                  <c:v>2013</c:v>
                </c:pt>
              </c:numCache>
            </c:numRef>
          </c:cat>
          <c:val>
            <c:numRef>
              <c:f>Sheet1!$B$2:$B$6</c:f>
              <c:numCache>
                <c:formatCode>General</c:formatCode>
                <c:ptCount val="5"/>
                <c:pt idx="0">
                  <c:v>68008</c:v>
                </c:pt>
                <c:pt idx="1">
                  <c:v>69769</c:v>
                </c:pt>
                <c:pt idx="2">
                  <c:v>74480</c:v>
                </c:pt>
                <c:pt idx="3">
                  <c:v>74773</c:v>
                </c:pt>
                <c:pt idx="4">
                  <c:v>74513</c:v>
                </c:pt>
              </c:numCache>
            </c:numRef>
          </c:val>
        </c:ser>
        <c:dLbls>
          <c:showLegendKey val="0"/>
          <c:showVal val="0"/>
          <c:showCatName val="0"/>
          <c:showSerName val="0"/>
          <c:showPercent val="0"/>
          <c:showBubbleSize val="0"/>
        </c:dLbls>
        <c:gapWidth val="150"/>
        <c:axId val="189167496"/>
        <c:axId val="189167888"/>
      </c:barChart>
      <c:catAx>
        <c:axId val="189167496"/>
        <c:scaling>
          <c:orientation val="minMax"/>
        </c:scaling>
        <c:delete val="0"/>
        <c:axPos val="b"/>
        <c:numFmt formatCode="General" sourceLinked="1"/>
        <c:majorTickMark val="out"/>
        <c:minorTickMark val="none"/>
        <c:tickLblPos val="nextTo"/>
        <c:txPr>
          <a:bodyPr/>
          <a:lstStyle/>
          <a:p>
            <a:pPr>
              <a:defRPr sz="900">
                <a:latin typeface="+mj-lt"/>
                <a:cs typeface="Times New Roman" pitchFamily="18" charset="0"/>
              </a:defRPr>
            </a:pPr>
            <a:endParaRPr lang="en-US"/>
          </a:p>
        </c:txPr>
        <c:crossAx val="189167888"/>
        <c:crosses val="autoZero"/>
        <c:auto val="1"/>
        <c:lblAlgn val="ctr"/>
        <c:lblOffset val="100"/>
        <c:noMultiLvlLbl val="0"/>
      </c:catAx>
      <c:valAx>
        <c:axId val="189167888"/>
        <c:scaling>
          <c:orientation val="minMax"/>
        </c:scaling>
        <c:delete val="0"/>
        <c:axPos val="l"/>
        <c:numFmt formatCode="_(&quot;$&quot;* #,##0_);_(&quot;$&quot;* \(#,##0\);_(&quot;$&quot;* &quot;-&quot;_);_(@_)" sourceLinked="0"/>
        <c:majorTickMark val="out"/>
        <c:minorTickMark val="none"/>
        <c:tickLblPos val="nextTo"/>
        <c:txPr>
          <a:bodyPr/>
          <a:lstStyle/>
          <a:p>
            <a:pPr>
              <a:defRPr sz="1000">
                <a:latin typeface="Book Antiqua (Body)"/>
                <a:cs typeface="Times New Roman" pitchFamily="18" charset="0"/>
              </a:defRPr>
            </a:pPr>
            <a:endParaRPr lang="en-US"/>
          </a:p>
        </c:txPr>
        <c:crossAx val="189167496"/>
        <c:crosses val="autoZero"/>
        <c:crossBetween val="between"/>
      </c:valAx>
    </c:plotArea>
    <c:legend>
      <c:legendPos val="b"/>
      <c:layout>
        <c:manualLayout>
          <c:xMode val="edge"/>
          <c:yMode val="edge"/>
          <c:x val="8.2645941566054745E-2"/>
          <c:y val="0.87717740660880594"/>
          <c:w val="0.8647884248168759"/>
          <c:h val="0.11557622071424128"/>
        </c:manualLayout>
      </c:layout>
      <c:overlay val="0"/>
      <c:txPr>
        <a:bodyPr/>
        <a:lstStyle/>
        <a:p>
          <a:pPr>
            <a:defRPr sz="900">
              <a:latin typeface="Book Antiqua (Body)"/>
              <a:cs typeface="Times New Roman"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59981213147076"/>
          <c:y val="5.5246280960359904E-2"/>
          <c:w val="0.75766122281951598"/>
          <c:h val="0.72571932661420591"/>
        </c:manualLayout>
      </c:layout>
      <c:barChart>
        <c:barDir val="col"/>
        <c:grouping val="clustered"/>
        <c:varyColors val="0"/>
        <c:ser>
          <c:idx val="0"/>
          <c:order val="0"/>
          <c:tx>
            <c:strRef>
              <c:f>Sheet1!$B$1</c:f>
              <c:strCache>
                <c:ptCount val="1"/>
                <c:pt idx="0">
                  <c:v>DC Resident Employment</c:v>
                </c:pt>
              </c:strCache>
            </c:strRef>
          </c:tx>
          <c:spPr>
            <a:solidFill>
              <a:srgbClr val="17375E"/>
            </a:solidFill>
          </c:spPr>
          <c:invertIfNegative val="0"/>
          <c:dLbls>
            <c:dLbl>
              <c:idx val="0"/>
              <c:layout>
                <c:manualLayout>
                  <c:x val="0"/>
                  <c:y val="1.4172549111509504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0"/>
                  <c:y val="-2.4691358024691371E-2"/>
                </c:manualLayout>
              </c:layout>
              <c:numFmt formatCode="#,##0.0" sourceLinked="0"/>
              <c:spPr/>
              <c:txPr>
                <a:bodyPr/>
                <a:lstStyle/>
                <a:p>
                  <a:pPr>
                    <a:defRPr sz="900">
                      <a:solidFill>
                        <a:schemeClr val="tx1"/>
                      </a:solidFill>
                      <a:latin typeface="+mj-lt"/>
                      <a:cs typeface="Times New Roman" pitchFamily="18" charset="0"/>
                    </a:defRPr>
                  </a:pPr>
                  <a:endParaRPr lang="en-US"/>
                </a:p>
              </c:txPr>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txPr>
              <a:bodyPr/>
              <a:lstStyle/>
              <a:p>
                <a:pPr>
                  <a:defRPr sz="900">
                    <a:latin typeface="+mj-lt"/>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2010</c:v>
                </c:pt>
                <c:pt idx="1">
                  <c:v>2011</c:v>
                </c:pt>
                <c:pt idx="2">
                  <c:v>2012</c:v>
                </c:pt>
                <c:pt idx="3">
                  <c:v>2013</c:v>
                </c:pt>
                <c:pt idx="4">
                  <c:v>2014</c:v>
                </c:pt>
              </c:numCache>
            </c:numRef>
          </c:cat>
          <c:val>
            <c:numRef>
              <c:f>Sheet1!$B$2:$B$6</c:f>
              <c:numCache>
                <c:formatCode>General</c:formatCode>
                <c:ptCount val="5"/>
                <c:pt idx="0">
                  <c:v>311.26299999999998</c:v>
                </c:pt>
                <c:pt idx="1">
                  <c:v>314.21600000000001</c:v>
                </c:pt>
                <c:pt idx="2">
                  <c:v>331.47</c:v>
                </c:pt>
                <c:pt idx="3">
                  <c:v>339.70800000000003</c:v>
                </c:pt>
                <c:pt idx="4">
                  <c:v>345.935</c:v>
                </c:pt>
              </c:numCache>
            </c:numRef>
          </c:val>
        </c:ser>
        <c:dLbls>
          <c:showLegendKey val="0"/>
          <c:showVal val="0"/>
          <c:showCatName val="0"/>
          <c:showSerName val="0"/>
          <c:showPercent val="0"/>
          <c:showBubbleSize val="0"/>
        </c:dLbls>
        <c:gapWidth val="150"/>
        <c:axId val="189168672"/>
        <c:axId val="189169064"/>
      </c:barChart>
      <c:lineChart>
        <c:grouping val="standard"/>
        <c:varyColors val="0"/>
        <c:ser>
          <c:idx val="1"/>
          <c:order val="1"/>
          <c:tx>
            <c:strRef>
              <c:f>Sheet1!$C$1</c:f>
              <c:strCache>
                <c:ptCount val="1"/>
                <c:pt idx="0">
                  <c:v>Unemployment Rate</c:v>
                </c:pt>
              </c:strCache>
            </c:strRef>
          </c:tx>
          <c:spPr>
            <a:ln>
              <a:solidFill>
                <a:srgbClr val="F48A20"/>
              </a:solidFill>
            </a:ln>
          </c:spPr>
          <c:marker>
            <c:symbol val="square"/>
            <c:size val="5"/>
            <c:spPr>
              <a:solidFill>
                <a:srgbClr val="F48A20"/>
              </a:solidFill>
              <a:ln>
                <a:solidFill>
                  <a:srgbClr val="F48A20"/>
                </a:solidFill>
              </a:ln>
            </c:spPr>
          </c:marker>
          <c:cat>
            <c:numRef>
              <c:f>Sheet1!$A$2:$A$6</c:f>
              <c:numCache>
                <c:formatCode>General</c:formatCode>
                <c:ptCount val="5"/>
                <c:pt idx="0">
                  <c:v>2010</c:v>
                </c:pt>
                <c:pt idx="1">
                  <c:v>2011</c:v>
                </c:pt>
                <c:pt idx="2">
                  <c:v>2012</c:v>
                </c:pt>
                <c:pt idx="3">
                  <c:v>2013</c:v>
                </c:pt>
                <c:pt idx="4">
                  <c:v>2014</c:v>
                </c:pt>
              </c:numCache>
            </c:numRef>
          </c:cat>
          <c:val>
            <c:numRef>
              <c:f>Sheet1!$C$2:$C$6</c:f>
              <c:numCache>
                <c:formatCode>0.0%</c:formatCode>
                <c:ptCount val="5"/>
                <c:pt idx="0">
                  <c:v>0.10100000000000001</c:v>
                </c:pt>
                <c:pt idx="1">
                  <c:v>0.104</c:v>
                </c:pt>
                <c:pt idx="2">
                  <c:v>9.0999999999999998E-2</c:v>
                </c:pt>
                <c:pt idx="3">
                  <c:v>8.3000000000000004E-2</c:v>
                </c:pt>
                <c:pt idx="4">
                  <c:v>7.5200000000000003E-2</c:v>
                </c:pt>
              </c:numCache>
            </c:numRef>
          </c:val>
          <c:smooth val="0"/>
        </c:ser>
        <c:dLbls>
          <c:showLegendKey val="0"/>
          <c:showVal val="0"/>
          <c:showCatName val="0"/>
          <c:showSerName val="0"/>
          <c:showPercent val="0"/>
          <c:showBubbleSize val="0"/>
        </c:dLbls>
        <c:marker val="1"/>
        <c:smooth val="0"/>
        <c:axId val="187608792"/>
        <c:axId val="189169456"/>
      </c:lineChart>
      <c:catAx>
        <c:axId val="189168672"/>
        <c:scaling>
          <c:orientation val="minMax"/>
        </c:scaling>
        <c:delete val="0"/>
        <c:axPos val="b"/>
        <c:numFmt formatCode="General" sourceLinked="1"/>
        <c:majorTickMark val="out"/>
        <c:minorTickMark val="none"/>
        <c:tickLblPos val="nextTo"/>
        <c:txPr>
          <a:bodyPr/>
          <a:lstStyle/>
          <a:p>
            <a:pPr>
              <a:defRPr sz="900">
                <a:latin typeface="+mj-lt"/>
                <a:cs typeface="Times New Roman" pitchFamily="18" charset="0"/>
              </a:defRPr>
            </a:pPr>
            <a:endParaRPr lang="en-US"/>
          </a:p>
        </c:txPr>
        <c:crossAx val="189169064"/>
        <c:crosses val="autoZero"/>
        <c:auto val="1"/>
        <c:lblAlgn val="ctr"/>
        <c:lblOffset val="100"/>
        <c:noMultiLvlLbl val="0"/>
      </c:catAx>
      <c:valAx>
        <c:axId val="189169064"/>
        <c:scaling>
          <c:orientation val="minMax"/>
        </c:scaling>
        <c:delete val="0"/>
        <c:axPos val="l"/>
        <c:title>
          <c:tx>
            <c:rich>
              <a:bodyPr rot="-5400000" vert="horz"/>
              <a:lstStyle/>
              <a:p>
                <a:pPr>
                  <a:defRPr/>
                </a:pPr>
                <a:r>
                  <a:rPr lang="en-US" sz="1000" b="0" dirty="0" smtClean="0"/>
                  <a:t>(in thousands)</a:t>
                </a:r>
                <a:endParaRPr lang="en-US" sz="1000" b="0" dirty="0"/>
              </a:p>
            </c:rich>
          </c:tx>
          <c:layout>
            <c:manualLayout>
              <c:xMode val="edge"/>
              <c:yMode val="edge"/>
              <c:x val="0"/>
              <c:y val="0"/>
            </c:manualLayout>
          </c:layout>
          <c:overlay val="0"/>
        </c:title>
        <c:numFmt formatCode="#,##0" sourceLinked="0"/>
        <c:majorTickMark val="out"/>
        <c:minorTickMark val="none"/>
        <c:tickLblPos val="nextTo"/>
        <c:txPr>
          <a:bodyPr/>
          <a:lstStyle/>
          <a:p>
            <a:pPr>
              <a:defRPr sz="1000">
                <a:latin typeface="Book Antiqua (Body)"/>
                <a:cs typeface="Times New Roman" pitchFamily="18" charset="0"/>
              </a:defRPr>
            </a:pPr>
            <a:endParaRPr lang="en-US"/>
          </a:p>
        </c:txPr>
        <c:crossAx val="189168672"/>
        <c:crosses val="autoZero"/>
        <c:crossBetween val="between"/>
      </c:valAx>
      <c:valAx>
        <c:axId val="189169456"/>
        <c:scaling>
          <c:orientation val="minMax"/>
        </c:scaling>
        <c:delete val="0"/>
        <c:axPos val="r"/>
        <c:numFmt formatCode="0%" sourceLinked="0"/>
        <c:majorTickMark val="out"/>
        <c:minorTickMark val="none"/>
        <c:tickLblPos val="nextTo"/>
        <c:txPr>
          <a:bodyPr/>
          <a:lstStyle/>
          <a:p>
            <a:pPr>
              <a:defRPr sz="1000"/>
            </a:pPr>
            <a:endParaRPr lang="en-US"/>
          </a:p>
        </c:txPr>
        <c:crossAx val="187608792"/>
        <c:crosses val="max"/>
        <c:crossBetween val="between"/>
      </c:valAx>
      <c:catAx>
        <c:axId val="187608792"/>
        <c:scaling>
          <c:orientation val="minMax"/>
        </c:scaling>
        <c:delete val="1"/>
        <c:axPos val="b"/>
        <c:numFmt formatCode="General" sourceLinked="1"/>
        <c:majorTickMark val="out"/>
        <c:minorTickMark val="none"/>
        <c:tickLblPos val="nextTo"/>
        <c:crossAx val="189169456"/>
        <c:crosses val="autoZero"/>
        <c:auto val="1"/>
        <c:lblAlgn val="ctr"/>
        <c:lblOffset val="100"/>
        <c:noMultiLvlLbl val="0"/>
      </c:catAx>
    </c:plotArea>
    <c:legend>
      <c:legendPos val="b"/>
      <c:layout>
        <c:manualLayout>
          <c:xMode val="edge"/>
          <c:yMode val="edge"/>
          <c:x val="4.6991969205101472E-2"/>
          <c:y val="0.91591884151128478"/>
          <c:w val="0.89999990260355323"/>
          <c:h val="8.4081158488715252E-2"/>
        </c:manualLayout>
      </c:layout>
      <c:overlay val="0"/>
      <c:txPr>
        <a:bodyPr/>
        <a:lstStyle/>
        <a:p>
          <a:pPr>
            <a:defRPr sz="900">
              <a:latin typeface="Book Antiqua (Body)"/>
              <a:cs typeface="Times New Roman"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532328083268503E-2"/>
          <c:y val="2.0555943360356699E-2"/>
          <c:w val="0.90287406220260302"/>
          <c:h val="0.945436551145306"/>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'[Wage and Salary Employment in DC (December 2013).xlsx]Sheet1'!$A$8:$A$26</c:f>
              <c:strCache>
                <c:ptCount val="19"/>
                <c:pt idx="0">
                  <c:v>Federal government</c:v>
                </c:pt>
                <c:pt idx="1">
                  <c:v>Accomodations</c:v>
                </c:pt>
                <c:pt idx="2">
                  <c:v>Organizations</c:v>
                </c:pt>
                <c:pt idx="3">
                  <c:v>Legal services</c:v>
                </c:pt>
                <c:pt idx="4">
                  <c:v>Wholesale trade</c:v>
                </c:pt>
                <c:pt idx="5">
                  <c:v>Other private</c:v>
                </c:pt>
                <c:pt idx="6">
                  <c:v>Information</c:v>
                </c:pt>
                <c:pt idx="7">
                  <c:v>Amusement and recreation</c:v>
                </c:pt>
                <c:pt idx="8">
                  <c:v>Finance</c:v>
                </c:pt>
                <c:pt idx="9">
                  <c:v>Health</c:v>
                </c:pt>
                <c:pt idx="10">
                  <c:v>Personal and miscellaneous ser.</c:v>
                </c:pt>
                <c:pt idx="11">
                  <c:v>Construction</c:v>
                </c:pt>
                <c:pt idx="12">
                  <c:v>Employment services</c:v>
                </c:pt>
                <c:pt idx="13">
                  <c:v>Other Business services</c:v>
                </c:pt>
                <c:pt idx="14">
                  <c:v>Local government</c:v>
                </c:pt>
                <c:pt idx="15">
                  <c:v>Education</c:v>
                </c:pt>
                <c:pt idx="16">
                  <c:v>Retail trade</c:v>
                </c:pt>
                <c:pt idx="17">
                  <c:v>Food service</c:v>
                </c:pt>
                <c:pt idx="18">
                  <c:v>Other Professional and technical</c:v>
                </c:pt>
              </c:strCache>
            </c:strRef>
          </c:cat>
          <c:val>
            <c:numRef>
              <c:f>'[Wage and Salary Employment in DC (December 2013).xlsx]Sheet1'!$D$8:$D$26</c:f>
              <c:numCache>
                <c:formatCode>#,##0</c:formatCode>
                <c:ptCount val="19"/>
                <c:pt idx="0">
                  <c:v>-1400</c:v>
                </c:pt>
                <c:pt idx="1">
                  <c:v>-867</c:v>
                </c:pt>
                <c:pt idx="2">
                  <c:v>-534</c:v>
                </c:pt>
                <c:pt idx="3">
                  <c:v>-333</c:v>
                </c:pt>
                <c:pt idx="4">
                  <c:v>-100</c:v>
                </c:pt>
                <c:pt idx="5">
                  <c:v>-100</c:v>
                </c:pt>
                <c:pt idx="6">
                  <c:v>33.666666666667872</c:v>
                </c:pt>
                <c:pt idx="7">
                  <c:v>67</c:v>
                </c:pt>
                <c:pt idx="8">
                  <c:v>100</c:v>
                </c:pt>
                <c:pt idx="9">
                  <c:v>466</c:v>
                </c:pt>
                <c:pt idx="10">
                  <c:v>500</c:v>
                </c:pt>
                <c:pt idx="11">
                  <c:v>733</c:v>
                </c:pt>
                <c:pt idx="12">
                  <c:v>766</c:v>
                </c:pt>
                <c:pt idx="13">
                  <c:v>1867</c:v>
                </c:pt>
                <c:pt idx="14">
                  <c:v>1967</c:v>
                </c:pt>
                <c:pt idx="15">
                  <c:v>2034</c:v>
                </c:pt>
                <c:pt idx="16">
                  <c:v>2533</c:v>
                </c:pt>
                <c:pt idx="17">
                  <c:v>2667</c:v>
                </c:pt>
                <c:pt idx="18">
                  <c:v>3033</c:v>
                </c:pt>
              </c:numCache>
            </c:numRef>
          </c:val>
        </c:ser>
        <c:dLbls>
          <c:showLegendKey val="0"/>
          <c:showVal val="0"/>
          <c:showCatName val="0"/>
          <c:showSerName val="0"/>
          <c:showPercent val="0"/>
          <c:showBubbleSize val="0"/>
        </c:dLbls>
        <c:gapWidth val="182"/>
        <c:axId val="166189440"/>
        <c:axId val="187280608"/>
      </c:barChart>
      <c:catAx>
        <c:axId val="166189440"/>
        <c:scaling>
          <c:orientation val="minMax"/>
        </c:scaling>
        <c:delete val="0"/>
        <c:axPos val="l"/>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7280608"/>
        <c:crosses val="autoZero"/>
        <c:auto val="1"/>
        <c:lblAlgn val="ctr"/>
        <c:lblOffset val="100"/>
        <c:noMultiLvlLbl val="0"/>
      </c:catAx>
      <c:valAx>
        <c:axId val="187280608"/>
        <c:scaling>
          <c:orientation val="minMax"/>
        </c:scaling>
        <c:delete val="0"/>
        <c:axPos val="b"/>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1894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28692285219338"/>
          <c:y val="5.5246280960359904E-2"/>
          <c:w val="0.82878599908652129"/>
          <c:h val="0.70551961513053607"/>
        </c:manualLayout>
      </c:layout>
      <c:barChart>
        <c:barDir val="col"/>
        <c:grouping val="clustered"/>
        <c:varyColors val="0"/>
        <c:ser>
          <c:idx val="0"/>
          <c:order val="0"/>
          <c:tx>
            <c:strRef>
              <c:f>Sheet1!$B$1</c:f>
              <c:strCache>
                <c:ptCount val="1"/>
                <c:pt idx="0">
                  <c:v>Number of Home Sales </c:v>
                </c:pt>
              </c:strCache>
            </c:strRef>
          </c:tx>
          <c:spPr>
            <a:solidFill>
              <a:srgbClr val="FFC000"/>
            </a:solidFill>
          </c:spPr>
          <c:invertIfNegative val="0"/>
          <c:dLbls>
            <c:dLbl>
              <c:idx val="1"/>
              <c:layout>
                <c:manualLayout>
                  <c:x val="-3.085582893334072E-3"/>
                  <c:y val="2.1258823667264257E-2"/>
                </c:manualLayout>
              </c:layout>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2010</c:v>
                </c:pt>
                <c:pt idx="1">
                  <c:v>2011</c:v>
                </c:pt>
                <c:pt idx="2">
                  <c:v>2012</c:v>
                </c:pt>
                <c:pt idx="3">
                  <c:v>2013</c:v>
                </c:pt>
                <c:pt idx="4">
                  <c:v>2014</c:v>
                </c:pt>
              </c:numCache>
            </c:numRef>
          </c:cat>
          <c:val>
            <c:numRef>
              <c:f>Sheet1!$B$2:$B$6</c:f>
              <c:numCache>
                <c:formatCode>General</c:formatCode>
                <c:ptCount val="5"/>
                <c:pt idx="0">
                  <c:v>6968</c:v>
                </c:pt>
                <c:pt idx="1">
                  <c:v>6269</c:v>
                </c:pt>
                <c:pt idx="2">
                  <c:v>6347</c:v>
                </c:pt>
                <c:pt idx="3">
                  <c:v>7466</c:v>
                </c:pt>
                <c:pt idx="4">
                  <c:v>7717</c:v>
                </c:pt>
              </c:numCache>
            </c:numRef>
          </c:val>
        </c:ser>
        <c:dLbls>
          <c:showLegendKey val="0"/>
          <c:showVal val="0"/>
          <c:showCatName val="0"/>
          <c:showSerName val="0"/>
          <c:showPercent val="0"/>
          <c:showBubbleSize val="0"/>
        </c:dLbls>
        <c:gapWidth val="150"/>
        <c:axId val="187609184"/>
        <c:axId val="187609576"/>
      </c:barChart>
      <c:lineChart>
        <c:grouping val="standard"/>
        <c:varyColors val="0"/>
        <c:ser>
          <c:idx val="1"/>
          <c:order val="1"/>
          <c:tx>
            <c:strRef>
              <c:f>Sheet1!$C$1</c:f>
              <c:strCache>
                <c:ptCount val="1"/>
                <c:pt idx="0">
                  <c:v>Average Home Sale Prices</c:v>
                </c:pt>
              </c:strCache>
            </c:strRef>
          </c:tx>
          <c:spPr>
            <a:ln>
              <a:solidFill>
                <a:srgbClr val="FF0000"/>
              </a:solidFill>
            </a:ln>
          </c:spPr>
          <c:marker>
            <c:symbol val="square"/>
            <c:size val="4"/>
            <c:spPr>
              <a:solidFill>
                <a:srgbClr val="FF0000"/>
              </a:solidFill>
              <a:ln>
                <a:solidFill>
                  <a:srgbClr val="FF0000"/>
                </a:solidFill>
              </a:ln>
            </c:spPr>
          </c:marker>
          <c:dLbls>
            <c:dLbl>
              <c:idx val="4"/>
              <c:layout>
                <c:manualLayout>
                  <c:x val="-8.8710508183354561E-2"/>
                  <c:y val="-7.5887862774014242E-2"/>
                </c:manualLayout>
              </c:layout>
              <c:dLblPos val="r"/>
              <c:showLegendKey val="0"/>
              <c:showVal val="1"/>
              <c:showCatName val="0"/>
              <c:showSerName val="0"/>
              <c:showPercent val="0"/>
              <c:showBubbleSize val="0"/>
              <c:extLst>
                <c:ext xmlns:c15="http://schemas.microsoft.com/office/drawing/2012/chart" uri="{CE6537A1-D6FC-4f65-9D91-7224C49458BB}"/>
              </c:extLst>
            </c:dLbl>
            <c:numFmt formatCode="&quot;$&quot;#,##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2010</c:v>
                </c:pt>
                <c:pt idx="1">
                  <c:v>2011</c:v>
                </c:pt>
                <c:pt idx="2">
                  <c:v>2012</c:v>
                </c:pt>
                <c:pt idx="3">
                  <c:v>2013</c:v>
                </c:pt>
                <c:pt idx="4">
                  <c:v>2014</c:v>
                </c:pt>
              </c:numCache>
            </c:numRef>
          </c:cat>
          <c:val>
            <c:numRef>
              <c:f>Sheet1!$C$2:$C$6</c:f>
              <c:numCache>
                <c:formatCode>General</c:formatCode>
                <c:ptCount val="5"/>
                <c:pt idx="0">
                  <c:v>538400</c:v>
                </c:pt>
                <c:pt idx="1">
                  <c:v>601000</c:v>
                </c:pt>
                <c:pt idx="2">
                  <c:v>630100</c:v>
                </c:pt>
                <c:pt idx="3">
                  <c:v>712800</c:v>
                </c:pt>
                <c:pt idx="4">
                  <c:v>748023</c:v>
                </c:pt>
              </c:numCache>
            </c:numRef>
          </c:val>
          <c:smooth val="0"/>
        </c:ser>
        <c:dLbls>
          <c:showLegendKey val="0"/>
          <c:showVal val="0"/>
          <c:showCatName val="0"/>
          <c:showSerName val="0"/>
          <c:showPercent val="0"/>
          <c:showBubbleSize val="0"/>
        </c:dLbls>
        <c:marker val="1"/>
        <c:smooth val="0"/>
        <c:axId val="187610360"/>
        <c:axId val="187609968"/>
      </c:lineChart>
      <c:catAx>
        <c:axId val="187609184"/>
        <c:scaling>
          <c:orientation val="minMax"/>
        </c:scaling>
        <c:delete val="0"/>
        <c:axPos val="b"/>
        <c:numFmt formatCode="General" sourceLinked="1"/>
        <c:majorTickMark val="out"/>
        <c:minorTickMark val="none"/>
        <c:tickLblPos val="nextTo"/>
        <c:crossAx val="187609576"/>
        <c:crosses val="autoZero"/>
        <c:auto val="1"/>
        <c:lblAlgn val="ctr"/>
        <c:lblOffset val="100"/>
        <c:noMultiLvlLbl val="0"/>
      </c:catAx>
      <c:valAx>
        <c:axId val="187609576"/>
        <c:scaling>
          <c:orientation val="minMax"/>
          <c:max val="9000"/>
          <c:min val="5000"/>
        </c:scaling>
        <c:delete val="0"/>
        <c:axPos val="l"/>
        <c:numFmt formatCode="#,##0" sourceLinked="0"/>
        <c:majorTickMark val="out"/>
        <c:minorTickMark val="none"/>
        <c:tickLblPos val="nextTo"/>
        <c:crossAx val="187609184"/>
        <c:crosses val="autoZero"/>
        <c:crossBetween val="between"/>
        <c:majorUnit val="1000"/>
      </c:valAx>
      <c:valAx>
        <c:axId val="187609968"/>
        <c:scaling>
          <c:orientation val="minMax"/>
        </c:scaling>
        <c:delete val="0"/>
        <c:axPos val="r"/>
        <c:numFmt formatCode="&quot;$&quot;#,##0" sourceLinked="0"/>
        <c:majorTickMark val="out"/>
        <c:minorTickMark val="none"/>
        <c:tickLblPos val="nextTo"/>
        <c:crossAx val="187610360"/>
        <c:crosses val="max"/>
        <c:crossBetween val="between"/>
        <c:majorUnit val="200000"/>
        <c:minorUnit val="20000"/>
      </c:valAx>
      <c:catAx>
        <c:axId val="187610360"/>
        <c:scaling>
          <c:orientation val="minMax"/>
        </c:scaling>
        <c:delete val="1"/>
        <c:axPos val="b"/>
        <c:numFmt formatCode="General" sourceLinked="1"/>
        <c:majorTickMark val="out"/>
        <c:minorTickMark val="none"/>
        <c:tickLblPos val="nextTo"/>
        <c:crossAx val="187609968"/>
        <c:crosses val="autoZero"/>
        <c:auto val="1"/>
        <c:lblAlgn val="ctr"/>
        <c:lblOffset val="100"/>
        <c:noMultiLvlLbl val="0"/>
      </c:catAx>
    </c:plotArea>
    <c:legend>
      <c:legendPos val="b"/>
      <c:layout>
        <c:manualLayout>
          <c:xMode val="edge"/>
          <c:yMode val="edge"/>
          <c:x val="0"/>
          <c:y val="0.88757374328826577"/>
          <c:w val="0.92333201163483414"/>
          <c:h val="0.11242625671173426"/>
        </c:manualLayout>
      </c:layout>
      <c:overlay val="0"/>
    </c:legend>
    <c:plotVisOnly val="1"/>
    <c:dispBlanksAs val="gap"/>
    <c:showDLblsOverMax val="0"/>
  </c:chart>
  <c:txPr>
    <a:bodyPr/>
    <a:lstStyle/>
    <a:p>
      <a:pPr>
        <a:defRPr sz="1000">
          <a:latin typeface="+mj-lt"/>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28692285219338"/>
          <c:y val="5.5246280960359904E-2"/>
          <c:w val="0.82878599908652129"/>
          <c:h val="0.70446050294694162"/>
        </c:manualLayout>
      </c:layout>
      <c:barChart>
        <c:barDir val="col"/>
        <c:grouping val="clustered"/>
        <c:varyColors val="0"/>
        <c:ser>
          <c:idx val="0"/>
          <c:order val="0"/>
          <c:tx>
            <c:strRef>
              <c:f>Sheet1!$B$1</c:f>
              <c:strCache>
                <c:ptCount val="1"/>
                <c:pt idx="0">
                  <c:v>Population</c:v>
                </c:pt>
              </c:strCache>
            </c:strRef>
          </c:tx>
          <c:spPr>
            <a:solidFill>
              <a:srgbClr val="17375E"/>
            </a:solidFill>
          </c:spPr>
          <c:invertIfNegative val="0"/>
          <c:dLbls>
            <c:dLbl>
              <c:idx val="1"/>
              <c:layout>
                <c:manualLayout>
                  <c:x val="-3.085582893334072E-3"/>
                  <c:y val="2.1258823667264257E-2"/>
                </c:manualLayout>
              </c:layout>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2010</c:v>
                </c:pt>
                <c:pt idx="1">
                  <c:v>2011</c:v>
                </c:pt>
                <c:pt idx="2">
                  <c:v>2012</c:v>
                </c:pt>
                <c:pt idx="3">
                  <c:v>2013</c:v>
                </c:pt>
                <c:pt idx="4">
                  <c:v>2014</c:v>
                </c:pt>
              </c:numCache>
            </c:numRef>
          </c:cat>
          <c:val>
            <c:numRef>
              <c:f>Sheet1!$B$2:$B$6</c:f>
              <c:numCache>
                <c:formatCode>_(* #,##0_);_(* \(#,##0\);_(* "-"??_);_(@_)</c:formatCode>
                <c:ptCount val="5"/>
                <c:pt idx="0">
                  <c:v>604989</c:v>
                </c:pt>
                <c:pt idx="1">
                  <c:v>619020</c:v>
                </c:pt>
                <c:pt idx="2">
                  <c:v>632323</c:v>
                </c:pt>
                <c:pt idx="3">
                  <c:v>646449</c:v>
                </c:pt>
                <c:pt idx="4">
                  <c:v>658893</c:v>
                </c:pt>
              </c:numCache>
            </c:numRef>
          </c:val>
        </c:ser>
        <c:dLbls>
          <c:showLegendKey val="0"/>
          <c:showVal val="0"/>
          <c:showCatName val="0"/>
          <c:showSerName val="0"/>
          <c:showPercent val="0"/>
          <c:showBubbleSize val="0"/>
        </c:dLbls>
        <c:gapWidth val="150"/>
        <c:axId val="187611144"/>
        <c:axId val="187611536"/>
      </c:barChart>
      <c:catAx>
        <c:axId val="187611144"/>
        <c:scaling>
          <c:orientation val="minMax"/>
        </c:scaling>
        <c:delete val="0"/>
        <c:axPos val="b"/>
        <c:numFmt formatCode="General" sourceLinked="1"/>
        <c:majorTickMark val="out"/>
        <c:minorTickMark val="none"/>
        <c:tickLblPos val="nextTo"/>
        <c:crossAx val="187611536"/>
        <c:crosses val="autoZero"/>
        <c:auto val="1"/>
        <c:lblAlgn val="ctr"/>
        <c:lblOffset val="100"/>
        <c:noMultiLvlLbl val="0"/>
      </c:catAx>
      <c:valAx>
        <c:axId val="187611536"/>
        <c:scaling>
          <c:orientation val="minMax"/>
        </c:scaling>
        <c:delete val="0"/>
        <c:axPos val="l"/>
        <c:numFmt formatCode="#,##0" sourceLinked="0"/>
        <c:majorTickMark val="out"/>
        <c:minorTickMark val="none"/>
        <c:tickLblPos val="nextTo"/>
        <c:crossAx val="187611144"/>
        <c:crosses val="autoZero"/>
        <c:crossBetween val="between"/>
        <c:majorUnit val="30000"/>
      </c:valAx>
    </c:plotArea>
    <c:plotVisOnly val="1"/>
    <c:dispBlanksAs val="gap"/>
    <c:showDLblsOverMax val="0"/>
  </c:chart>
  <c:txPr>
    <a:bodyPr/>
    <a:lstStyle/>
    <a:p>
      <a:pPr>
        <a:defRPr sz="1000">
          <a:latin typeface="+mj-lt"/>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5" tIns="46583" rIns="93165" bIns="46583" rtlCol="0"/>
          <a:lstStyle>
            <a:lvl1pPr algn="l">
              <a:defRPr sz="1200"/>
            </a:lvl1pPr>
          </a:lstStyle>
          <a:p>
            <a:endParaRPr lang="en-US"/>
          </a:p>
        </p:txBody>
      </p:sp>
      <p:sp>
        <p:nvSpPr>
          <p:cNvPr id="3" name="Date Placeholder 2"/>
          <p:cNvSpPr>
            <a:spLocks noGrp="1"/>
          </p:cNvSpPr>
          <p:nvPr>
            <p:ph type="dt" idx="1"/>
          </p:nvPr>
        </p:nvSpPr>
        <p:spPr>
          <a:xfrm>
            <a:off x="3970937" y="0"/>
            <a:ext cx="3037840" cy="464820"/>
          </a:xfrm>
          <a:prstGeom prst="rect">
            <a:avLst/>
          </a:prstGeom>
        </p:spPr>
        <p:txBody>
          <a:bodyPr vert="horz" lIns="93165" tIns="46583" rIns="93165" bIns="46583" rtlCol="0"/>
          <a:lstStyle>
            <a:lvl1pPr algn="r">
              <a:defRPr sz="1200"/>
            </a:lvl1pPr>
          </a:lstStyle>
          <a:p>
            <a:fld id="{FCE0859E-98D5-4F7D-B932-2C953F3E1F0F}" type="datetimeFigureOut">
              <a:rPr lang="en-US" smtClean="0"/>
              <a:t>3/20/2015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5" tIns="46583" rIns="93165" bIns="46583" rtlCol="0" anchor="ctr"/>
          <a:lstStyle/>
          <a:p>
            <a:endParaRPr lang="en-US"/>
          </a:p>
        </p:txBody>
      </p:sp>
      <p:sp>
        <p:nvSpPr>
          <p:cNvPr id="5" name="Notes Placeholder 4"/>
          <p:cNvSpPr>
            <a:spLocks noGrp="1"/>
          </p:cNvSpPr>
          <p:nvPr>
            <p:ph type="body" sz="quarter" idx="3"/>
          </p:nvPr>
        </p:nvSpPr>
        <p:spPr>
          <a:xfrm>
            <a:off x="701040" y="4415792"/>
            <a:ext cx="5608320" cy="4183380"/>
          </a:xfrm>
          <a:prstGeom prst="rect">
            <a:avLst/>
          </a:prstGeom>
        </p:spPr>
        <p:txBody>
          <a:bodyPr vert="horz" lIns="93165" tIns="46583" rIns="93165" bIns="4658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4820"/>
          </a:xfrm>
          <a:prstGeom prst="rect">
            <a:avLst/>
          </a:prstGeom>
        </p:spPr>
        <p:txBody>
          <a:bodyPr vert="horz" lIns="93165" tIns="46583" rIns="93165" bIns="46583" rtlCol="0" anchor="b"/>
          <a:lstStyle>
            <a:lvl1pPr algn="l">
              <a:defRPr sz="1200"/>
            </a:lvl1pPr>
          </a:lstStyle>
          <a:p>
            <a:endParaRPr lang="en-US"/>
          </a:p>
        </p:txBody>
      </p:sp>
      <p:sp>
        <p:nvSpPr>
          <p:cNvPr id="7" name="Slide Number Placeholder 6"/>
          <p:cNvSpPr>
            <a:spLocks noGrp="1"/>
          </p:cNvSpPr>
          <p:nvPr>
            <p:ph type="sldNum" sz="quarter" idx="5"/>
          </p:nvPr>
        </p:nvSpPr>
        <p:spPr>
          <a:xfrm>
            <a:off x="3970937" y="8829968"/>
            <a:ext cx="3037840" cy="464820"/>
          </a:xfrm>
          <a:prstGeom prst="rect">
            <a:avLst/>
          </a:prstGeom>
        </p:spPr>
        <p:txBody>
          <a:bodyPr vert="horz" lIns="93165" tIns="46583" rIns="93165" bIns="46583" rtlCol="0" anchor="b"/>
          <a:lstStyle>
            <a:lvl1pPr algn="r">
              <a:defRPr sz="1200"/>
            </a:lvl1pPr>
          </a:lstStyle>
          <a:p>
            <a:fld id="{2CE7C6D3-AA1E-442C-B0A9-A7BB12EDF30C}" type="slidenum">
              <a:rPr lang="en-US" smtClean="0"/>
              <a:t>‹#›</a:t>
            </a:fld>
            <a:endParaRPr lang="en-US"/>
          </a:p>
        </p:txBody>
      </p:sp>
    </p:spTree>
    <p:extLst>
      <p:ext uri="{BB962C8B-B14F-4D97-AF65-F5344CB8AC3E}">
        <p14:creationId xmlns:p14="http://schemas.microsoft.com/office/powerpoint/2010/main" val="3907879361"/>
      </p:ext>
    </p:extLst>
  </p:cSld>
  <p:clrMap bg1="lt1" tx1="dk1" bg2="lt2" tx2="dk2" accent1="accent1" accent2="accent2" accent3="accent3" accent4="accent4" accent5="accent5" accent6="accent6" hlink="hlink" folHlink="folHlink"/>
  <p:notesStyle>
    <a:lvl1pPr marL="0" algn="l" defTabSz="913224" rtl="0" eaLnBrk="1" latinLnBrk="0" hangingPunct="1">
      <a:defRPr sz="1200" kern="1200">
        <a:solidFill>
          <a:schemeClr val="tx1"/>
        </a:solidFill>
        <a:latin typeface="+mn-lt"/>
        <a:ea typeface="+mn-ea"/>
        <a:cs typeface="+mn-cs"/>
      </a:defRPr>
    </a:lvl1pPr>
    <a:lvl2pPr marL="456614" algn="l" defTabSz="913224" rtl="0" eaLnBrk="1" latinLnBrk="0" hangingPunct="1">
      <a:defRPr sz="1200" kern="1200">
        <a:solidFill>
          <a:schemeClr val="tx1"/>
        </a:solidFill>
        <a:latin typeface="+mn-lt"/>
        <a:ea typeface="+mn-ea"/>
        <a:cs typeface="+mn-cs"/>
      </a:defRPr>
    </a:lvl2pPr>
    <a:lvl3pPr marL="913224" algn="l" defTabSz="913224" rtl="0" eaLnBrk="1" latinLnBrk="0" hangingPunct="1">
      <a:defRPr sz="1200" kern="1200">
        <a:solidFill>
          <a:schemeClr val="tx1"/>
        </a:solidFill>
        <a:latin typeface="+mn-lt"/>
        <a:ea typeface="+mn-ea"/>
        <a:cs typeface="+mn-cs"/>
      </a:defRPr>
    </a:lvl3pPr>
    <a:lvl4pPr marL="1369838" algn="l" defTabSz="913224" rtl="0" eaLnBrk="1" latinLnBrk="0" hangingPunct="1">
      <a:defRPr sz="1200" kern="1200">
        <a:solidFill>
          <a:schemeClr val="tx1"/>
        </a:solidFill>
        <a:latin typeface="+mn-lt"/>
        <a:ea typeface="+mn-ea"/>
        <a:cs typeface="+mn-cs"/>
      </a:defRPr>
    </a:lvl4pPr>
    <a:lvl5pPr marL="1826449" algn="l" defTabSz="913224" rtl="0" eaLnBrk="1" latinLnBrk="0" hangingPunct="1">
      <a:defRPr sz="1200" kern="1200">
        <a:solidFill>
          <a:schemeClr val="tx1"/>
        </a:solidFill>
        <a:latin typeface="+mn-lt"/>
        <a:ea typeface="+mn-ea"/>
        <a:cs typeface="+mn-cs"/>
      </a:defRPr>
    </a:lvl5pPr>
    <a:lvl6pPr marL="2283063" algn="l" defTabSz="913224" rtl="0" eaLnBrk="1" latinLnBrk="0" hangingPunct="1">
      <a:defRPr sz="1200" kern="1200">
        <a:solidFill>
          <a:schemeClr val="tx1"/>
        </a:solidFill>
        <a:latin typeface="+mn-lt"/>
        <a:ea typeface="+mn-ea"/>
        <a:cs typeface="+mn-cs"/>
      </a:defRPr>
    </a:lvl6pPr>
    <a:lvl7pPr marL="2739672" algn="l" defTabSz="913224" rtl="0" eaLnBrk="1" latinLnBrk="0" hangingPunct="1">
      <a:defRPr sz="1200" kern="1200">
        <a:solidFill>
          <a:schemeClr val="tx1"/>
        </a:solidFill>
        <a:latin typeface="+mn-lt"/>
        <a:ea typeface="+mn-ea"/>
        <a:cs typeface="+mn-cs"/>
      </a:defRPr>
    </a:lvl7pPr>
    <a:lvl8pPr marL="3196287" algn="l" defTabSz="913224" rtl="0" eaLnBrk="1" latinLnBrk="0" hangingPunct="1">
      <a:defRPr sz="1200" kern="1200">
        <a:solidFill>
          <a:schemeClr val="tx1"/>
        </a:solidFill>
        <a:latin typeface="+mn-lt"/>
        <a:ea typeface="+mn-ea"/>
        <a:cs typeface="+mn-cs"/>
      </a:defRPr>
    </a:lvl8pPr>
    <a:lvl9pPr marL="3652897" algn="l" defTabSz="91322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2"/>
          <p:cNvSpPr>
            <a:spLocks noGrp="1" noRot="1" noChangeAspect="1" noChangeArrowheads="1" noTextEdit="1"/>
          </p:cNvSpPr>
          <p:nvPr>
            <p:ph type="sldImg"/>
          </p:nvPr>
        </p:nvSpPr>
        <p:spPr>
          <a:xfrm>
            <a:off x="1198563" y="309563"/>
            <a:ext cx="4646612" cy="3484562"/>
          </a:xfrm>
          <a:ln/>
        </p:spPr>
      </p:sp>
      <p:sp>
        <p:nvSpPr>
          <p:cNvPr id="5969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58127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marL="226350"/>
            <a:endParaRPr lang="en-US" strike="sngStrike" dirty="0"/>
          </a:p>
        </p:txBody>
      </p:sp>
    </p:spTree>
    <p:extLst>
      <p:ext uri="{BB962C8B-B14F-4D97-AF65-F5344CB8AC3E}">
        <p14:creationId xmlns:p14="http://schemas.microsoft.com/office/powerpoint/2010/main" val="962021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marL="226350"/>
            <a:endParaRPr lang="en-US" strike="sngStrike" dirty="0"/>
          </a:p>
        </p:txBody>
      </p:sp>
    </p:spTree>
    <p:extLst>
      <p:ext uri="{BB962C8B-B14F-4D97-AF65-F5344CB8AC3E}">
        <p14:creationId xmlns:p14="http://schemas.microsoft.com/office/powerpoint/2010/main" val="1247536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xfrm>
            <a:off x="1198563" y="309563"/>
            <a:ext cx="4648200" cy="3486150"/>
          </a:xfrm>
          <a:ln/>
        </p:spPr>
      </p:sp>
      <p:sp>
        <p:nvSpPr>
          <p:cNvPr id="21506" name="Rectangle 3"/>
          <p:cNvSpPr>
            <a:spLocks noGrp="1" noChangeArrowheads="1"/>
          </p:cNvSpPr>
          <p:nvPr>
            <p:ph type="body" idx="1"/>
          </p:nvPr>
        </p:nvSpPr>
        <p:spPr>
          <a:xfrm>
            <a:off x="465536" y="3873503"/>
            <a:ext cx="6077811" cy="293094"/>
          </a:xfrm>
          <a:noFill/>
          <a:ln w="9525"/>
        </p:spPr>
        <p:txBody>
          <a:bodyPr tIns="46047" bIns="46047"/>
          <a:lstStyle/>
          <a:p>
            <a:pPr eaLnBrk="1" hangingPunct="1"/>
            <a:endParaRPr lang="en-US" dirty="0" smtClean="0"/>
          </a:p>
        </p:txBody>
      </p:sp>
    </p:spTree>
    <p:extLst>
      <p:ext uri="{BB962C8B-B14F-4D97-AF65-F5344CB8AC3E}">
        <p14:creationId xmlns:p14="http://schemas.microsoft.com/office/powerpoint/2010/main" val="3310232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xfrm>
            <a:off x="1196975" y="309563"/>
            <a:ext cx="4648200" cy="3486150"/>
          </a:xfrm>
          <a:ln/>
        </p:spPr>
      </p:sp>
      <p:sp>
        <p:nvSpPr>
          <p:cNvPr id="18434" name="Rectangle 3"/>
          <p:cNvSpPr>
            <a:spLocks noGrp="1" noChangeArrowheads="1"/>
          </p:cNvSpPr>
          <p:nvPr>
            <p:ph type="body" idx="1"/>
          </p:nvPr>
        </p:nvSpPr>
        <p:spPr>
          <a:xfrm>
            <a:off x="465140" y="3873501"/>
            <a:ext cx="6078537" cy="293688"/>
          </a:xfrm>
          <a:noFill/>
          <a:ln w="9525"/>
        </p:spPr>
        <p:txBody>
          <a:bodyPr tIns="46493" bIns="46493"/>
          <a:lstStyle/>
          <a:p>
            <a:pPr eaLnBrk="1" hangingPunct="1"/>
            <a:endParaRPr lang="en-US" dirty="0" smtClean="0"/>
          </a:p>
        </p:txBody>
      </p:sp>
    </p:spTree>
    <p:extLst>
      <p:ext uri="{BB962C8B-B14F-4D97-AF65-F5344CB8AC3E}">
        <p14:creationId xmlns:p14="http://schemas.microsoft.com/office/powerpoint/2010/main" val="1049901953"/>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16.xml"/><Relationship Id="rId7" Type="http://schemas.openxmlformats.org/officeDocument/2006/relationships/image" Target="../media/image1.emf"/><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slideMaster" Target="../slideMasters/slideMaster1.xml"/><Relationship Id="rId5" Type="http://schemas.openxmlformats.org/officeDocument/2006/relationships/tags" Target="../tags/tag18.xml"/><Relationship Id="rId4" Type="http://schemas.openxmlformats.org/officeDocument/2006/relationships/tags" Target="../tags/tag17.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34.xml"/><Relationship Id="rId7" Type="http://schemas.openxmlformats.org/officeDocument/2006/relationships/image" Target="../media/image1.emf"/><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slideMaster" Target="../slideMasters/slideMaster2.xml"/><Relationship Id="rId5" Type="http://schemas.openxmlformats.org/officeDocument/2006/relationships/tags" Target="../tags/tag36.xml"/><Relationship Id="rId4" Type="http://schemas.openxmlformats.org/officeDocument/2006/relationships/tags" Target="../tags/tag3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52.xml"/><Relationship Id="rId7" Type="http://schemas.openxmlformats.org/officeDocument/2006/relationships/image" Target="../media/image1.emf"/><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3.xml"/><Relationship Id="rId5" Type="http://schemas.openxmlformats.org/officeDocument/2006/relationships/tags" Target="../tags/tag54.xml"/><Relationship Id="rId4" Type="http://schemas.openxmlformats.org/officeDocument/2006/relationships/tags" Target="../tags/tag5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70.xml"/><Relationship Id="rId7" Type="http://schemas.openxmlformats.org/officeDocument/2006/relationships/image" Target="../media/image1.emf"/><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slideMaster" Target="../slideMasters/slideMaster4.xml"/><Relationship Id="rId5" Type="http://schemas.openxmlformats.org/officeDocument/2006/relationships/tags" Target="../tags/tag72.xml"/><Relationship Id="rId4" Type="http://schemas.openxmlformats.org/officeDocument/2006/relationships/tags" Target="../tags/tag7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88.xml"/><Relationship Id="rId7" Type="http://schemas.openxmlformats.org/officeDocument/2006/relationships/image" Target="../media/image1.emf"/><Relationship Id="rId2" Type="http://schemas.openxmlformats.org/officeDocument/2006/relationships/tags" Target="../tags/tag87.xml"/><Relationship Id="rId1" Type="http://schemas.openxmlformats.org/officeDocument/2006/relationships/tags" Target="../tags/tag86.xml"/><Relationship Id="rId6" Type="http://schemas.openxmlformats.org/officeDocument/2006/relationships/slideMaster" Target="../slideMasters/slideMaster5.xml"/><Relationship Id="rId5" Type="http://schemas.openxmlformats.org/officeDocument/2006/relationships/tags" Target="../tags/tag90.xml"/><Relationship Id="rId4" Type="http://schemas.openxmlformats.org/officeDocument/2006/relationships/tags" Target="../tags/tag89.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93" name="Group 21"/>
          <p:cNvGrpSpPr>
            <a:grpSpLocks/>
          </p:cNvGrpSpPr>
          <p:nvPr>
            <p:custDataLst>
              <p:tags r:id="rId1"/>
            </p:custDataLst>
          </p:nvPr>
        </p:nvGrpSpPr>
        <p:grpSpPr bwMode="auto">
          <a:xfrm>
            <a:off x="415636" y="605118"/>
            <a:ext cx="8314171" cy="5850872"/>
            <a:chOff x="288" y="432"/>
            <a:chExt cx="5761" cy="4177"/>
          </a:xfrm>
        </p:grpSpPr>
        <p:sp>
          <p:nvSpPr>
            <p:cNvPr id="3094" name="Rectangle 22"/>
            <p:cNvSpPr>
              <a:spLocks noChangeArrowheads="1"/>
            </p:cNvSpPr>
            <p:nvPr>
              <p:custDataLst>
                <p:tags r:id="rId2"/>
              </p:custDataLst>
            </p:nvPr>
          </p:nvSpPr>
          <p:spPr bwMode="auto">
            <a:xfrm>
              <a:off x="1872" y="432"/>
              <a:ext cx="4176" cy="144"/>
            </a:xfrm>
            <a:prstGeom prst="rect">
              <a:avLst/>
            </a:prstGeom>
            <a:solidFill>
              <a:schemeClr val="bg2"/>
            </a:solidFill>
            <a:ln w="9525">
              <a:solidFill>
                <a:srgbClr val="000066"/>
              </a:solidFill>
              <a:miter lim="800000"/>
              <a:headEnd/>
              <a:tailEnd/>
            </a:ln>
            <a:effectLst/>
          </p:spPr>
          <p:txBody>
            <a:bodyPr wrap="none" anchor="ctr"/>
            <a:lstStyle/>
            <a:p>
              <a:pPr algn="ctr" eaLnBrk="0" fontAlgn="base" hangingPunct="0">
                <a:spcBef>
                  <a:spcPct val="0"/>
                </a:spcBef>
                <a:spcAft>
                  <a:spcPct val="0"/>
                </a:spcAft>
              </a:pPr>
              <a:endParaRPr lang="en-US" sz="1200" dirty="0">
                <a:solidFill>
                  <a:srgbClr val="000066"/>
                </a:solidFill>
                <a:latin typeface="Book Antiqua" pitchFamily="18" charset="0"/>
              </a:endParaRPr>
            </a:p>
          </p:txBody>
        </p:sp>
        <p:sp>
          <p:nvSpPr>
            <p:cNvPr id="3095" name="Line 23"/>
            <p:cNvSpPr>
              <a:spLocks noChangeShapeType="1"/>
            </p:cNvSpPr>
            <p:nvPr>
              <p:custDataLst>
                <p:tags r:id="rId3"/>
              </p:custDataLst>
            </p:nvPr>
          </p:nvSpPr>
          <p:spPr bwMode="auto">
            <a:xfrm>
              <a:off x="6048" y="432"/>
              <a:ext cx="1" cy="4176"/>
            </a:xfrm>
            <a:prstGeom prst="line">
              <a:avLst/>
            </a:prstGeom>
            <a:noFill/>
            <a:ln w="12700">
              <a:solidFill>
                <a:srgbClr val="000066"/>
              </a:solidFill>
              <a:round/>
              <a:headEnd/>
              <a:tailEnd/>
            </a:ln>
            <a:effectLst/>
          </p:spPr>
          <p:txBody>
            <a:bodyPr wrap="none" anchor="ctr"/>
            <a:lstStyle/>
            <a:p>
              <a:pPr eaLnBrk="0" fontAlgn="base" hangingPunct="0">
                <a:spcBef>
                  <a:spcPct val="0"/>
                </a:spcBef>
                <a:spcAft>
                  <a:spcPct val="0"/>
                </a:spcAft>
              </a:pPr>
              <a:endParaRPr lang="en-US" dirty="0">
                <a:solidFill>
                  <a:srgbClr val="000066"/>
                </a:solidFill>
              </a:endParaRPr>
            </a:p>
          </p:txBody>
        </p:sp>
        <p:sp>
          <p:nvSpPr>
            <p:cNvPr id="3096" name="Rectangle 24"/>
            <p:cNvSpPr>
              <a:spLocks noChangeArrowheads="1"/>
            </p:cNvSpPr>
            <p:nvPr>
              <p:custDataLst>
                <p:tags r:id="rId4"/>
              </p:custDataLst>
            </p:nvPr>
          </p:nvSpPr>
          <p:spPr bwMode="auto">
            <a:xfrm>
              <a:off x="288" y="4512"/>
              <a:ext cx="1584" cy="96"/>
            </a:xfrm>
            <a:prstGeom prst="rect">
              <a:avLst/>
            </a:prstGeom>
            <a:solidFill>
              <a:schemeClr val="bg2"/>
            </a:solidFill>
            <a:ln w="9525">
              <a:solidFill>
                <a:srgbClr val="000066"/>
              </a:solidFill>
              <a:miter lim="800000"/>
              <a:headEnd/>
              <a:tailEnd/>
            </a:ln>
            <a:effectLst/>
          </p:spPr>
          <p:txBody>
            <a:bodyPr wrap="none" anchor="ctr"/>
            <a:lstStyle/>
            <a:p>
              <a:pPr eaLnBrk="0" fontAlgn="base" hangingPunct="0">
                <a:spcBef>
                  <a:spcPct val="0"/>
                </a:spcBef>
                <a:spcAft>
                  <a:spcPct val="0"/>
                </a:spcAft>
              </a:pPr>
              <a:endParaRPr lang="en-US" dirty="0">
                <a:solidFill>
                  <a:srgbClr val="000066"/>
                </a:solidFill>
              </a:endParaRPr>
            </a:p>
          </p:txBody>
        </p:sp>
        <p:sp>
          <p:nvSpPr>
            <p:cNvPr id="3097" name="Line 25"/>
            <p:cNvSpPr>
              <a:spLocks noChangeShapeType="1"/>
            </p:cNvSpPr>
            <p:nvPr>
              <p:custDataLst>
                <p:tags r:id="rId5"/>
              </p:custDataLst>
            </p:nvPr>
          </p:nvSpPr>
          <p:spPr bwMode="auto">
            <a:xfrm flipH="1">
              <a:off x="288" y="4608"/>
              <a:ext cx="5760" cy="1"/>
            </a:xfrm>
            <a:prstGeom prst="line">
              <a:avLst/>
            </a:prstGeom>
            <a:noFill/>
            <a:ln w="12700">
              <a:solidFill>
                <a:srgbClr val="000066"/>
              </a:solidFill>
              <a:round/>
              <a:headEnd/>
              <a:tailEnd/>
            </a:ln>
            <a:effectLst/>
          </p:spPr>
          <p:txBody>
            <a:bodyPr wrap="none" anchor="ctr"/>
            <a:lstStyle/>
            <a:p>
              <a:pPr eaLnBrk="0" fontAlgn="base" hangingPunct="0">
                <a:spcBef>
                  <a:spcPct val="0"/>
                </a:spcBef>
                <a:spcAft>
                  <a:spcPct val="0"/>
                </a:spcAft>
              </a:pPr>
              <a:endParaRPr lang="en-US" dirty="0">
                <a:solidFill>
                  <a:srgbClr val="000066"/>
                </a:solidFill>
              </a:endParaRPr>
            </a:p>
          </p:txBody>
        </p:sp>
      </p:grpSp>
      <p:pic>
        <p:nvPicPr>
          <p:cNvPr id="3112" name="Picture 40"/>
          <p:cNvPicPr>
            <a:picLocks noChangeAspect="1" noChangeArrowheads="1"/>
          </p:cNvPicPr>
          <p:nvPr/>
        </p:nvPicPr>
        <p:blipFill>
          <a:blip r:embed="rId7" cstate="print"/>
          <a:srcRect/>
          <a:stretch>
            <a:fillRect/>
          </a:stretch>
        </p:blipFill>
        <p:spPr bwMode="gray">
          <a:xfrm>
            <a:off x="554191" y="2756647"/>
            <a:ext cx="1522557" cy="890868"/>
          </a:xfrm>
          <a:prstGeom prst="rect">
            <a:avLst/>
          </a:prstGeom>
          <a:noFill/>
          <a:ln w="12700">
            <a:noFill/>
            <a:miter lim="800000"/>
            <a:headEnd/>
            <a:tailEnd/>
          </a:ln>
          <a:effectLst/>
        </p:spPr>
      </p:pic>
      <p:pic>
        <p:nvPicPr>
          <p:cNvPr id="3113" name="Picture 41"/>
          <p:cNvPicPr>
            <a:picLocks noChangeAspect="1" noChangeArrowheads="1"/>
          </p:cNvPicPr>
          <p:nvPr/>
        </p:nvPicPr>
        <p:blipFill>
          <a:blip r:embed="rId8" cstate="print"/>
          <a:srcRect/>
          <a:stretch>
            <a:fillRect/>
          </a:stretch>
        </p:blipFill>
        <p:spPr bwMode="auto">
          <a:xfrm>
            <a:off x="554194" y="3633509"/>
            <a:ext cx="1675535" cy="266140"/>
          </a:xfrm>
          <a:prstGeom prst="rect">
            <a:avLst/>
          </a:prstGeom>
          <a:noFill/>
          <a:ln w="9525">
            <a:noFill/>
            <a:miter lim="800000"/>
            <a:headEnd/>
            <a:tailEnd/>
          </a:ln>
          <a:effectLst/>
        </p:spPr>
      </p:pic>
    </p:spTree>
    <p:extLst>
      <p:ext uri="{BB962C8B-B14F-4D97-AF65-F5344CB8AC3E}">
        <p14:creationId xmlns:p14="http://schemas.microsoft.com/office/powerpoint/2010/main" val="1653894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501" y="274544"/>
            <a:ext cx="8229023" cy="1143000"/>
          </a:xfrm>
          <a:prstGeom prst="rect">
            <a:avLst/>
          </a:prstGeom>
        </p:spPr>
        <p:txBody>
          <a:bodyPr lIns="81949" tIns="40973" rIns="81949" bIns="40973"/>
          <a:lstStyle/>
          <a:p>
            <a:r>
              <a:rPr lang="en-US" smtClean="0"/>
              <a:t>Click to edit Master title style</a:t>
            </a:r>
            <a:endParaRPr lang="en-US"/>
          </a:p>
        </p:txBody>
      </p:sp>
      <p:sp>
        <p:nvSpPr>
          <p:cNvPr id="3" name="Vertical Text Placeholder 2"/>
          <p:cNvSpPr>
            <a:spLocks noGrp="1"/>
          </p:cNvSpPr>
          <p:nvPr>
            <p:ph type="body" orient="vert" idx="1"/>
          </p:nvPr>
        </p:nvSpPr>
        <p:spPr>
          <a:xfrm>
            <a:off x="457501" y="1599643"/>
            <a:ext cx="8229023" cy="4527176"/>
          </a:xfrm>
          <a:prstGeom prst="rect">
            <a:avLst/>
          </a:prstGeom>
        </p:spPr>
        <p:txBody>
          <a:bodyPr vert="eaVert" lIns="81949" tIns="40973" rIns="81949" bIns="4097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10F35A9-04AF-4E68-868B-ECA67F091A86}"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825351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989" y="274545"/>
            <a:ext cx="2056535" cy="5852272"/>
          </a:xfrm>
          <a:prstGeom prst="rect">
            <a:avLst/>
          </a:prstGeom>
        </p:spPr>
        <p:txBody>
          <a:bodyPr vert="eaVert" lIns="81949" tIns="40973" rIns="81949" bIns="40973"/>
          <a:lstStyle/>
          <a:p>
            <a:r>
              <a:rPr lang="en-US" smtClean="0"/>
              <a:t>Click to edit Master title style</a:t>
            </a:r>
            <a:endParaRPr lang="en-US"/>
          </a:p>
        </p:txBody>
      </p:sp>
      <p:sp>
        <p:nvSpPr>
          <p:cNvPr id="3" name="Vertical Text Placeholder 2"/>
          <p:cNvSpPr>
            <a:spLocks noGrp="1"/>
          </p:cNvSpPr>
          <p:nvPr>
            <p:ph type="body" orient="vert" idx="1"/>
          </p:nvPr>
        </p:nvSpPr>
        <p:spPr>
          <a:xfrm>
            <a:off x="457501" y="274545"/>
            <a:ext cx="6033943" cy="5852272"/>
          </a:xfrm>
          <a:prstGeom prst="rect">
            <a:avLst/>
          </a:prstGeom>
        </p:spPr>
        <p:txBody>
          <a:bodyPr vert="eaVert" lIns="81949" tIns="40973" rIns="81949" bIns="4097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1345A3E-EE0E-414A-A007-C469AD8526F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902432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501" y="274545"/>
            <a:ext cx="8229023" cy="5852272"/>
          </a:xfrm>
          <a:prstGeom prst="rect">
            <a:avLst/>
          </a:prstGeom>
        </p:spPr>
        <p:txBody>
          <a:bodyPr lIns="81949" tIns="40973" rIns="81949" bIns="4097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8419535" y="6533042"/>
            <a:ext cx="308841" cy="215713"/>
          </a:xfrm>
        </p:spPr>
        <p:txBody>
          <a:bodyPr/>
          <a:lstStyle>
            <a:lvl1pPr>
              <a:defRPr/>
            </a:lvl1pPr>
          </a:lstStyle>
          <a:p>
            <a:fld id="{67964D5C-A01B-4829-B340-A7B10B4175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046985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501" y="274544"/>
            <a:ext cx="8229023" cy="1143000"/>
          </a:xfrm>
          <a:prstGeom prst="rect">
            <a:avLst/>
          </a:prstGeom>
        </p:spPr>
        <p:txBody>
          <a:bodyPr lIns="81949" tIns="40973" rIns="81949" bIns="40973"/>
          <a:lstStyle/>
          <a:p>
            <a:r>
              <a:rPr lang="en-US" smtClean="0"/>
              <a:t>Click to edit Master title style</a:t>
            </a:r>
            <a:endParaRPr lang="en-US"/>
          </a:p>
        </p:txBody>
      </p:sp>
      <p:sp>
        <p:nvSpPr>
          <p:cNvPr id="3" name="Text Placeholder 2"/>
          <p:cNvSpPr>
            <a:spLocks noGrp="1"/>
          </p:cNvSpPr>
          <p:nvPr>
            <p:ph type="body" sz="half" idx="1"/>
          </p:nvPr>
        </p:nvSpPr>
        <p:spPr>
          <a:xfrm>
            <a:off x="457489" y="1599643"/>
            <a:ext cx="4045238" cy="4527176"/>
          </a:xfrm>
          <a:prstGeom prst="rect">
            <a:avLst/>
          </a:prstGeom>
        </p:spPr>
        <p:txBody>
          <a:bodyPr lIns="81949" tIns="40973" rIns="81949" bIns="4097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285" y="1599643"/>
            <a:ext cx="4045239" cy="4527176"/>
          </a:xfrm>
          <a:prstGeom prst="rect">
            <a:avLst/>
          </a:prstGeom>
        </p:spPr>
        <p:txBody>
          <a:bodyPr lIns="81949" tIns="40973" rIns="81949" bIns="4097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419535" y="6533042"/>
            <a:ext cx="308841" cy="215713"/>
          </a:xfrm>
        </p:spPr>
        <p:txBody>
          <a:bodyPr/>
          <a:lstStyle>
            <a:lvl1pPr>
              <a:defRPr/>
            </a:lvl1pPr>
          </a:lstStyle>
          <a:p>
            <a:fld id="{46A9BBD2-5600-4200-ACB9-7D20BF407CE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1771647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5" name="Content Placeholder 4"/>
          <p:cNvSpPr>
            <a:spLocks noGrp="1"/>
          </p:cNvSpPr>
          <p:nvPr>
            <p:ph sz="quarter" idx="10"/>
          </p:nvPr>
        </p:nvSpPr>
        <p:spPr>
          <a:xfrm>
            <a:off x="6788727" y="6521823"/>
            <a:ext cx="1870364" cy="201706"/>
          </a:xfrm>
          <a:prstGeom prst="rect">
            <a:avLst/>
          </a:prstGeom>
        </p:spPr>
        <p:txBody>
          <a:bodyPr lIns="81949" tIns="40973" rIns="81949" bIns="40973"/>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997987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Only">
    <p:bg>
      <p:bgRef idx="1001">
        <a:schemeClr val="bg1"/>
      </p:bgRef>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8530660" y="6458802"/>
            <a:ext cx="308841" cy="215713"/>
          </a:xfrm>
          <a:prstGeom prst="rect">
            <a:avLst/>
          </a:prstGeom>
        </p:spPr>
        <p:txBody>
          <a:bodyPr/>
          <a:lstStyle>
            <a:lvl1pPr>
              <a:defRPr/>
            </a:lvl1pPr>
          </a:lstStyle>
          <a:p>
            <a:fld id="{C2E8253E-06AF-4AEB-8CA5-3B7E2CFFF5AD}"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712733712"/>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93" name="Group 21"/>
          <p:cNvGrpSpPr>
            <a:grpSpLocks/>
          </p:cNvGrpSpPr>
          <p:nvPr>
            <p:custDataLst>
              <p:tags r:id="rId1"/>
            </p:custDataLst>
          </p:nvPr>
        </p:nvGrpSpPr>
        <p:grpSpPr bwMode="auto">
          <a:xfrm>
            <a:off x="415636" y="605118"/>
            <a:ext cx="8314171" cy="5850872"/>
            <a:chOff x="288" y="432"/>
            <a:chExt cx="5761" cy="4177"/>
          </a:xfrm>
        </p:grpSpPr>
        <p:sp>
          <p:nvSpPr>
            <p:cNvPr id="3094" name="Rectangle 22"/>
            <p:cNvSpPr>
              <a:spLocks noChangeArrowheads="1"/>
            </p:cNvSpPr>
            <p:nvPr>
              <p:custDataLst>
                <p:tags r:id="rId2"/>
              </p:custDataLst>
            </p:nvPr>
          </p:nvSpPr>
          <p:spPr bwMode="auto">
            <a:xfrm>
              <a:off x="1872" y="432"/>
              <a:ext cx="4176" cy="144"/>
            </a:xfrm>
            <a:prstGeom prst="rect">
              <a:avLst/>
            </a:prstGeom>
            <a:solidFill>
              <a:schemeClr val="bg2"/>
            </a:solidFill>
            <a:ln w="9525">
              <a:solidFill>
                <a:srgbClr val="000066"/>
              </a:solidFill>
              <a:miter lim="800000"/>
              <a:headEnd/>
              <a:tailEnd/>
            </a:ln>
            <a:effectLst/>
          </p:spPr>
          <p:txBody>
            <a:bodyPr wrap="none" anchor="ctr"/>
            <a:lstStyle/>
            <a:p>
              <a:pPr algn="ctr" defTabSz="913437" eaLnBrk="0" fontAlgn="base" hangingPunct="0">
                <a:spcBef>
                  <a:spcPct val="0"/>
                </a:spcBef>
                <a:spcAft>
                  <a:spcPct val="0"/>
                </a:spcAft>
              </a:pPr>
              <a:endParaRPr lang="en-US" sz="1200" dirty="0">
                <a:solidFill>
                  <a:srgbClr val="000066"/>
                </a:solidFill>
                <a:latin typeface="Book Antiqua" pitchFamily="18" charset="0"/>
              </a:endParaRPr>
            </a:p>
          </p:txBody>
        </p:sp>
        <p:sp>
          <p:nvSpPr>
            <p:cNvPr id="3095" name="Line 23"/>
            <p:cNvSpPr>
              <a:spLocks noChangeShapeType="1"/>
            </p:cNvSpPr>
            <p:nvPr>
              <p:custDataLst>
                <p:tags r:id="rId3"/>
              </p:custDataLst>
            </p:nvPr>
          </p:nvSpPr>
          <p:spPr bwMode="auto">
            <a:xfrm>
              <a:off x="6048" y="432"/>
              <a:ext cx="1" cy="4176"/>
            </a:xfrm>
            <a:prstGeom prst="line">
              <a:avLst/>
            </a:prstGeom>
            <a:noFill/>
            <a:ln w="12700">
              <a:solidFill>
                <a:srgbClr val="000066"/>
              </a:solidFill>
              <a:round/>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sp>
          <p:nvSpPr>
            <p:cNvPr id="3096" name="Rectangle 24"/>
            <p:cNvSpPr>
              <a:spLocks noChangeArrowheads="1"/>
            </p:cNvSpPr>
            <p:nvPr>
              <p:custDataLst>
                <p:tags r:id="rId4"/>
              </p:custDataLst>
            </p:nvPr>
          </p:nvSpPr>
          <p:spPr bwMode="auto">
            <a:xfrm>
              <a:off x="288" y="4512"/>
              <a:ext cx="1584" cy="96"/>
            </a:xfrm>
            <a:prstGeom prst="rect">
              <a:avLst/>
            </a:prstGeom>
            <a:solidFill>
              <a:schemeClr val="bg2"/>
            </a:solidFill>
            <a:ln w="9525">
              <a:solidFill>
                <a:srgbClr val="000066"/>
              </a:solidFill>
              <a:miter lim="800000"/>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sp>
          <p:nvSpPr>
            <p:cNvPr id="3097" name="Line 25"/>
            <p:cNvSpPr>
              <a:spLocks noChangeShapeType="1"/>
            </p:cNvSpPr>
            <p:nvPr>
              <p:custDataLst>
                <p:tags r:id="rId5"/>
              </p:custDataLst>
            </p:nvPr>
          </p:nvSpPr>
          <p:spPr bwMode="auto">
            <a:xfrm flipH="1">
              <a:off x="288" y="4608"/>
              <a:ext cx="5760" cy="1"/>
            </a:xfrm>
            <a:prstGeom prst="line">
              <a:avLst/>
            </a:prstGeom>
            <a:noFill/>
            <a:ln w="12700">
              <a:solidFill>
                <a:srgbClr val="000066"/>
              </a:solidFill>
              <a:round/>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grpSp>
      <p:pic>
        <p:nvPicPr>
          <p:cNvPr id="3112" name="Picture 40"/>
          <p:cNvPicPr>
            <a:picLocks noChangeAspect="1" noChangeArrowheads="1"/>
          </p:cNvPicPr>
          <p:nvPr/>
        </p:nvPicPr>
        <p:blipFill>
          <a:blip r:embed="rId7" cstate="print"/>
          <a:srcRect/>
          <a:stretch>
            <a:fillRect/>
          </a:stretch>
        </p:blipFill>
        <p:spPr bwMode="gray">
          <a:xfrm>
            <a:off x="554191" y="2756647"/>
            <a:ext cx="1522557" cy="890868"/>
          </a:xfrm>
          <a:prstGeom prst="rect">
            <a:avLst/>
          </a:prstGeom>
          <a:noFill/>
          <a:ln w="12700">
            <a:noFill/>
            <a:miter lim="800000"/>
            <a:headEnd/>
            <a:tailEnd/>
          </a:ln>
          <a:effectLst/>
        </p:spPr>
      </p:pic>
      <p:pic>
        <p:nvPicPr>
          <p:cNvPr id="3113" name="Picture 41"/>
          <p:cNvPicPr>
            <a:picLocks noChangeAspect="1" noChangeArrowheads="1"/>
          </p:cNvPicPr>
          <p:nvPr/>
        </p:nvPicPr>
        <p:blipFill>
          <a:blip r:embed="rId8" cstate="print"/>
          <a:srcRect/>
          <a:stretch>
            <a:fillRect/>
          </a:stretch>
        </p:blipFill>
        <p:spPr bwMode="auto">
          <a:xfrm>
            <a:off x="554192" y="3633509"/>
            <a:ext cx="1675535" cy="266140"/>
          </a:xfrm>
          <a:prstGeom prst="rect">
            <a:avLst/>
          </a:prstGeom>
          <a:noFill/>
          <a:ln w="9525">
            <a:noFill/>
            <a:miter lim="800000"/>
            <a:headEnd/>
            <a:tailEnd/>
          </a:ln>
          <a:effectLst/>
        </p:spPr>
      </p:pic>
    </p:spTree>
    <p:extLst>
      <p:ext uri="{BB962C8B-B14F-4D97-AF65-F5344CB8AC3E}">
        <p14:creationId xmlns:p14="http://schemas.microsoft.com/office/powerpoint/2010/main" val="21005012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499" y="274544"/>
            <a:ext cx="8229023" cy="1143000"/>
          </a:xfrm>
          <a:prstGeom prst="rect">
            <a:avLst/>
          </a:prstGeom>
        </p:spPr>
        <p:txBody>
          <a:bodyPr lIns="81967" tIns="40982" rIns="81967" bIns="40982"/>
          <a:lstStyle/>
          <a:p>
            <a:r>
              <a:rPr lang="en-US" smtClean="0"/>
              <a:t>Click to edit Master title style</a:t>
            </a:r>
            <a:endParaRPr lang="en-US"/>
          </a:p>
        </p:txBody>
      </p:sp>
      <p:sp>
        <p:nvSpPr>
          <p:cNvPr id="3" name="Content Placeholder 2"/>
          <p:cNvSpPr>
            <a:spLocks noGrp="1"/>
          </p:cNvSpPr>
          <p:nvPr>
            <p:ph idx="1"/>
          </p:nvPr>
        </p:nvSpPr>
        <p:spPr>
          <a:xfrm>
            <a:off x="457499" y="1599643"/>
            <a:ext cx="8229023" cy="4527176"/>
          </a:xfrm>
          <a:prstGeom prst="rect">
            <a:avLst/>
          </a:prstGeom>
        </p:spPr>
        <p:txBody>
          <a:bodyPr lIns="81967" tIns="40982" rIns="81967" bIns="40982"/>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3D0F3AE6-F98C-4D3E-9FF5-026ABFD1893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5277859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3038" y="4406713"/>
            <a:ext cx="7771534" cy="1362916"/>
          </a:xfrm>
          <a:prstGeom prst="rect">
            <a:avLst/>
          </a:prstGeom>
        </p:spPr>
        <p:txBody>
          <a:bodyPr lIns="81967" tIns="40982" rIns="81967" bIns="40982"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3038" y="2906526"/>
            <a:ext cx="7771534" cy="1500187"/>
          </a:xfrm>
          <a:prstGeom prst="rect">
            <a:avLst/>
          </a:prstGeom>
        </p:spPr>
        <p:txBody>
          <a:bodyPr lIns="81967" tIns="40982" rIns="81967" bIns="40982" anchor="b"/>
          <a:lstStyle>
            <a:lvl1pPr marL="0" indent="0">
              <a:buNone/>
              <a:defRPr sz="1800"/>
            </a:lvl1pPr>
            <a:lvl2pPr marL="409811" indent="0">
              <a:buNone/>
              <a:defRPr sz="1600"/>
            </a:lvl2pPr>
            <a:lvl3pPr marL="819623" indent="0">
              <a:buNone/>
              <a:defRPr sz="1400"/>
            </a:lvl3pPr>
            <a:lvl4pPr marL="1229435" indent="0">
              <a:buNone/>
              <a:defRPr sz="1300"/>
            </a:lvl4pPr>
            <a:lvl5pPr marL="1639247" indent="0">
              <a:buNone/>
              <a:defRPr sz="1300"/>
            </a:lvl5pPr>
            <a:lvl6pPr marL="2049059" indent="0">
              <a:buNone/>
              <a:defRPr sz="1300"/>
            </a:lvl6pPr>
            <a:lvl7pPr marL="2458872" indent="0">
              <a:buNone/>
              <a:defRPr sz="1300"/>
            </a:lvl7pPr>
            <a:lvl8pPr marL="2868682" indent="0">
              <a:buNone/>
              <a:defRPr sz="1300"/>
            </a:lvl8pPr>
            <a:lvl9pPr marL="3278493" indent="0">
              <a:buNone/>
              <a:defRPr sz="13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C2B7168D-D9DD-41AA-810D-0C11A21C7E2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9736346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499" y="274544"/>
            <a:ext cx="8229023" cy="1143000"/>
          </a:xfrm>
          <a:prstGeom prst="rect">
            <a:avLst/>
          </a:prstGeom>
        </p:spPr>
        <p:txBody>
          <a:bodyPr lIns="81967" tIns="40982" rIns="81967" bIns="40982"/>
          <a:lstStyle/>
          <a:p>
            <a:r>
              <a:rPr lang="en-US" smtClean="0"/>
              <a:t>Click to edit Master title style</a:t>
            </a:r>
            <a:endParaRPr lang="en-US"/>
          </a:p>
        </p:txBody>
      </p:sp>
      <p:sp>
        <p:nvSpPr>
          <p:cNvPr id="3" name="Content Placeholder 2"/>
          <p:cNvSpPr>
            <a:spLocks noGrp="1"/>
          </p:cNvSpPr>
          <p:nvPr>
            <p:ph sz="half" idx="1"/>
          </p:nvPr>
        </p:nvSpPr>
        <p:spPr>
          <a:xfrm>
            <a:off x="457489" y="1599643"/>
            <a:ext cx="4045238" cy="4527176"/>
          </a:xfrm>
          <a:prstGeom prst="rect">
            <a:avLst/>
          </a:prstGeom>
        </p:spPr>
        <p:txBody>
          <a:bodyPr lIns="81967" tIns="40982" rIns="81967" bIns="40982"/>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283" y="1599643"/>
            <a:ext cx="4045239" cy="4527176"/>
          </a:xfrm>
          <a:prstGeom prst="rect">
            <a:avLst/>
          </a:prstGeom>
        </p:spPr>
        <p:txBody>
          <a:bodyPr lIns="81967" tIns="40982" rIns="81967" bIns="40982"/>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C9871C31-8B47-424E-A645-D30B2EAF60B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904318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501" y="274544"/>
            <a:ext cx="8229023" cy="1143000"/>
          </a:xfrm>
          <a:prstGeom prst="rect">
            <a:avLst/>
          </a:prstGeom>
        </p:spPr>
        <p:txBody>
          <a:bodyPr lIns="81949" tIns="40973" rIns="81949" bIns="40973"/>
          <a:lstStyle/>
          <a:p>
            <a:r>
              <a:rPr lang="en-US" smtClean="0"/>
              <a:t>Click to edit Master title style</a:t>
            </a:r>
            <a:endParaRPr lang="en-US"/>
          </a:p>
        </p:txBody>
      </p:sp>
      <p:sp>
        <p:nvSpPr>
          <p:cNvPr id="3" name="Content Placeholder 2"/>
          <p:cNvSpPr>
            <a:spLocks noGrp="1"/>
          </p:cNvSpPr>
          <p:nvPr>
            <p:ph idx="1"/>
          </p:nvPr>
        </p:nvSpPr>
        <p:spPr>
          <a:xfrm>
            <a:off x="457501" y="1599643"/>
            <a:ext cx="8229023" cy="4527176"/>
          </a:xfrm>
          <a:prstGeom prst="rect">
            <a:avLst/>
          </a:prstGeom>
        </p:spPr>
        <p:txBody>
          <a:bodyPr lIns="81949" tIns="40973" rIns="81949" bIns="4097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3D0F3AE6-F98C-4D3E-9FF5-026ABFD1893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39872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499" y="274544"/>
            <a:ext cx="8229023" cy="1143000"/>
          </a:xfrm>
          <a:prstGeom prst="rect">
            <a:avLst/>
          </a:prstGeom>
        </p:spPr>
        <p:txBody>
          <a:bodyPr lIns="81967" tIns="40982" rIns="81967" bIns="40982"/>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489" y="1535206"/>
            <a:ext cx="4039465" cy="640136"/>
          </a:xfrm>
          <a:prstGeom prst="rect">
            <a:avLst/>
          </a:prstGeom>
        </p:spPr>
        <p:txBody>
          <a:bodyPr lIns="81967" tIns="40982" rIns="81967" bIns="40982" anchor="b"/>
          <a:lstStyle>
            <a:lvl1pPr marL="0" indent="0">
              <a:buNone/>
              <a:defRPr sz="2200" b="1"/>
            </a:lvl1pPr>
            <a:lvl2pPr marL="409811" indent="0">
              <a:buNone/>
              <a:defRPr sz="1800" b="1"/>
            </a:lvl2pPr>
            <a:lvl3pPr marL="819623" indent="0">
              <a:buNone/>
              <a:defRPr sz="1600" b="1"/>
            </a:lvl3pPr>
            <a:lvl4pPr marL="1229435" indent="0">
              <a:buNone/>
              <a:defRPr sz="1400" b="1"/>
            </a:lvl4pPr>
            <a:lvl5pPr marL="1639247" indent="0">
              <a:buNone/>
              <a:defRPr sz="1400" b="1"/>
            </a:lvl5pPr>
            <a:lvl6pPr marL="2049059" indent="0">
              <a:buNone/>
              <a:defRPr sz="1400" b="1"/>
            </a:lvl6pPr>
            <a:lvl7pPr marL="2458872" indent="0">
              <a:buNone/>
              <a:defRPr sz="1400" b="1"/>
            </a:lvl7pPr>
            <a:lvl8pPr marL="2868682" indent="0">
              <a:buNone/>
              <a:defRPr sz="1400" b="1"/>
            </a:lvl8pPr>
            <a:lvl9pPr marL="3278493"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489" y="2175344"/>
            <a:ext cx="4039465" cy="3951474"/>
          </a:xfrm>
          <a:prstGeom prst="rect">
            <a:avLst/>
          </a:prstGeom>
        </p:spPr>
        <p:txBody>
          <a:bodyPr lIns="81967" tIns="40982" rIns="81967" bIns="40982"/>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606" y="1535206"/>
            <a:ext cx="4040909" cy="640136"/>
          </a:xfrm>
          <a:prstGeom prst="rect">
            <a:avLst/>
          </a:prstGeom>
        </p:spPr>
        <p:txBody>
          <a:bodyPr lIns="81967" tIns="40982" rIns="81967" bIns="40982" anchor="b"/>
          <a:lstStyle>
            <a:lvl1pPr marL="0" indent="0">
              <a:buNone/>
              <a:defRPr sz="2200" b="1"/>
            </a:lvl1pPr>
            <a:lvl2pPr marL="409811" indent="0">
              <a:buNone/>
              <a:defRPr sz="1800" b="1"/>
            </a:lvl2pPr>
            <a:lvl3pPr marL="819623" indent="0">
              <a:buNone/>
              <a:defRPr sz="1600" b="1"/>
            </a:lvl3pPr>
            <a:lvl4pPr marL="1229435" indent="0">
              <a:buNone/>
              <a:defRPr sz="1400" b="1"/>
            </a:lvl4pPr>
            <a:lvl5pPr marL="1639247" indent="0">
              <a:buNone/>
              <a:defRPr sz="1400" b="1"/>
            </a:lvl5pPr>
            <a:lvl6pPr marL="2049059" indent="0">
              <a:buNone/>
              <a:defRPr sz="1400" b="1"/>
            </a:lvl6pPr>
            <a:lvl7pPr marL="2458872" indent="0">
              <a:buNone/>
              <a:defRPr sz="1400" b="1"/>
            </a:lvl7pPr>
            <a:lvl8pPr marL="2868682" indent="0">
              <a:buNone/>
              <a:defRPr sz="1400" b="1"/>
            </a:lvl8pPr>
            <a:lvl9pPr marL="3278493"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5606" y="2175344"/>
            <a:ext cx="4040909" cy="3951474"/>
          </a:xfrm>
          <a:prstGeom prst="rect">
            <a:avLst/>
          </a:prstGeom>
        </p:spPr>
        <p:txBody>
          <a:bodyPr lIns="81967" tIns="40982" rIns="81967" bIns="40982"/>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42AC74E0-F244-45E7-B719-3624DB51806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8018042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499" y="274544"/>
            <a:ext cx="8229023" cy="1143000"/>
          </a:xfrm>
          <a:prstGeom prst="rect">
            <a:avLst/>
          </a:prstGeom>
        </p:spPr>
        <p:txBody>
          <a:bodyPr lIns="81967" tIns="40982" rIns="81967" bIns="40982"/>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5552F87F-824D-442F-B84B-0721D5FEDF2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1286133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D7DEE62-69B6-43C1-9BCA-0BC85589F32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388581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494" y="273144"/>
            <a:ext cx="3007591" cy="1162610"/>
          </a:xfrm>
          <a:prstGeom prst="rect">
            <a:avLst/>
          </a:prstGeom>
        </p:spPr>
        <p:txBody>
          <a:bodyPr lIns="81967" tIns="40982" rIns="81967" bIns="40982"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4762" y="273144"/>
            <a:ext cx="5111750" cy="5853672"/>
          </a:xfrm>
          <a:prstGeom prst="rect">
            <a:avLst/>
          </a:prstGeom>
        </p:spPr>
        <p:txBody>
          <a:bodyPr lIns="81967" tIns="40982" rIns="81967" bIns="40982"/>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494" y="1435755"/>
            <a:ext cx="3007591" cy="4691062"/>
          </a:xfrm>
          <a:prstGeom prst="rect">
            <a:avLst/>
          </a:prstGeom>
        </p:spPr>
        <p:txBody>
          <a:bodyPr lIns="81967" tIns="40982" rIns="81967" bIns="40982"/>
          <a:lstStyle>
            <a:lvl1pPr marL="0" indent="0">
              <a:buNone/>
              <a:defRPr sz="1300"/>
            </a:lvl1pPr>
            <a:lvl2pPr marL="409811" indent="0">
              <a:buNone/>
              <a:defRPr sz="1100"/>
            </a:lvl2pPr>
            <a:lvl3pPr marL="819623" indent="0">
              <a:buNone/>
              <a:defRPr sz="900"/>
            </a:lvl3pPr>
            <a:lvl4pPr marL="1229435" indent="0">
              <a:buNone/>
              <a:defRPr sz="800"/>
            </a:lvl4pPr>
            <a:lvl5pPr marL="1639247" indent="0">
              <a:buNone/>
              <a:defRPr sz="800"/>
            </a:lvl5pPr>
            <a:lvl6pPr marL="2049059" indent="0">
              <a:buNone/>
              <a:defRPr sz="800"/>
            </a:lvl6pPr>
            <a:lvl7pPr marL="2458872" indent="0">
              <a:buNone/>
              <a:defRPr sz="800"/>
            </a:lvl7pPr>
            <a:lvl8pPr marL="2868682" indent="0">
              <a:buNone/>
              <a:defRPr sz="800"/>
            </a:lvl8pPr>
            <a:lvl9pPr marL="3278493" indent="0">
              <a:buNone/>
              <a:defRPr sz="8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E6B2BAB-FDA1-4A2B-9ECB-5D98ADAD72A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7668442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442" y="4800331"/>
            <a:ext cx="5486977" cy="567297"/>
          </a:xfrm>
          <a:prstGeom prst="rect">
            <a:avLst/>
          </a:prstGeom>
        </p:spPr>
        <p:txBody>
          <a:bodyPr lIns="81967" tIns="40982" rIns="81967" bIns="40982"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442" y="612122"/>
            <a:ext cx="5486977" cy="4115360"/>
          </a:xfrm>
          <a:prstGeom prst="rect">
            <a:avLst/>
          </a:prstGeom>
        </p:spPr>
        <p:txBody>
          <a:bodyPr lIns="81967" tIns="40982" rIns="81967" bIns="40982"/>
          <a:lstStyle>
            <a:lvl1pPr marL="0" indent="0">
              <a:buNone/>
              <a:defRPr sz="2900"/>
            </a:lvl1pPr>
            <a:lvl2pPr marL="409811" indent="0">
              <a:buNone/>
              <a:defRPr sz="2500"/>
            </a:lvl2pPr>
            <a:lvl3pPr marL="819623" indent="0">
              <a:buNone/>
              <a:defRPr sz="2200"/>
            </a:lvl3pPr>
            <a:lvl4pPr marL="1229435" indent="0">
              <a:buNone/>
              <a:defRPr sz="1800"/>
            </a:lvl4pPr>
            <a:lvl5pPr marL="1639247" indent="0">
              <a:buNone/>
              <a:defRPr sz="1800"/>
            </a:lvl5pPr>
            <a:lvl6pPr marL="2049059" indent="0">
              <a:buNone/>
              <a:defRPr sz="1800"/>
            </a:lvl6pPr>
            <a:lvl7pPr marL="2458872" indent="0">
              <a:buNone/>
              <a:defRPr sz="1800"/>
            </a:lvl7pPr>
            <a:lvl8pPr marL="2868682" indent="0">
              <a:buNone/>
              <a:defRPr sz="1800"/>
            </a:lvl8pPr>
            <a:lvl9pPr marL="3278493" indent="0">
              <a:buNone/>
              <a:defRPr sz="1800"/>
            </a:lvl9pPr>
          </a:lstStyle>
          <a:p>
            <a:endParaRPr lang="en-US" dirty="0"/>
          </a:p>
        </p:txBody>
      </p:sp>
      <p:sp>
        <p:nvSpPr>
          <p:cNvPr id="4" name="Text Placeholder 3"/>
          <p:cNvSpPr>
            <a:spLocks noGrp="1"/>
          </p:cNvSpPr>
          <p:nvPr>
            <p:ph type="body" sz="half" idx="2"/>
          </p:nvPr>
        </p:nvSpPr>
        <p:spPr>
          <a:xfrm>
            <a:off x="1792442" y="5367618"/>
            <a:ext cx="5486977" cy="804022"/>
          </a:xfrm>
          <a:prstGeom prst="rect">
            <a:avLst/>
          </a:prstGeom>
        </p:spPr>
        <p:txBody>
          <a:bodyPr lIns="81967" tIns="40982" rIns="81967" bIns="40982"/>
          <a:lstStyle>
            <a:lvl1pPr marL="0" indent="0">
              <a:buNone/>
              <a:defRPr sz="1300"/>
            </a:lvl1pPr>
            <a:lvl2pPr marL="409811" indent="0">
              <a:buNone/>
              <a:defRPr sz="1100"/>
            </a:lvl2pPr>
            <a:lvl3pPr marL="819623" indent="0">
              <a:buNone/>
              <a:defRPr sz="900"/>
            </a:lvl3pPr>
            <a:lvl4pPr marL="1229435" indent="0">
              <a:buNone/>
              <a:defRPr sz="800"/>
            </a:lvl4pPr>
            <a:lvl5pPr marL="1639247" indent="0">
              <a:buNone/>
              <a:defRPr sz="800"/>
            </a:lvl5pPr>
            <a:lvl6pPr marL="2049059" indent="0">
              <a:buNone/>
              <a:defRPr sz="800"/>
            </a:lvl6pPr>
            <a:lvl7pPr marL="2458872" indent="0">
              <a:buNone/>
              <a:defRPr sz="800"/>
            </a:lvl7pPr>
            <a:lvl8pPr marL="2868682" indent="0">
              <a:buNone/>
              <a:defRPr sz="800"/>
            </a:lvl8pPr>
            <a:lvl9pPr marL="3278493" indent="0">
              <a:buNone/>
              <a:defRPr sz="8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D92B8A15-3C31-4C64-B076-A8CE20BED8C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2240386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499" y="274544"/>
            <a:ext cx="8229023" cy="1143000"/>
          </a:xfrm>
          <a:prstGeom prst="rect">
            <a:avLst/>
          </a:prstGeom>
        </p:spPr>
        <p:txBody>
          <a:bodyPr lIns="81967" tIns="40982" rIns="81967" bIns="40982"/>
          <a:lstStyle/>
          <a:p>
            <a:r>
              <a:rPr lang="en-US" smtClean="0"/>
              <a:t>Click to edit Master title style</a:t>
            </a:r>
            <a:endParaRPr lang="en-US"/>
          </a:p>
        </p:txBody>
      </p:sp>
      <p:sp>
        <p:nvSpPr>
          <p:cNvPr id="3" name="Vertical Text Placeholder 2"/>
          <p:cNvSpPr>
            <a:spLocks noGrp="1"/>
          </p:cNvSpPr>
          <p:nvPr>
            <p:ph type="body" orient="vert" idx="1"/>
          </p:nvPr>
        </p:nvSpPr>
        <p:spPr>
          <a:xfrm>
            <a:off x="457499" y="1599643"/>
            <a:ext cx="8229023" cy="4527176"/>
          </a:xfrm>
          <a:prstGeom prst="rect">
            <a:avLst/>
          </a:prstGeom>
        </p:spPr>
        <p:txBody>
          <a:bodyPr vert="eaVert" lIns="81967" tIns="40982" rIns="81967" bIns="40982"/>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10F35A9-04AF-4E68-868B-ECA67F091A86}"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6699033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987" y="274545"/>
            <a:ext cx="2056535" cy="5852272"/>
          </a:xfrm>
          <a:prstGeom prst="rect">
            <a:avLst/>
          </a:prstGeom>
        </p:spPr>
        <p:txBody>
          <a:bodyPr vert="eaVert" lIns="81967" tIns="40982" rIns="81967" bIns="40982"/>
          <a:lstStyle/>
          <a:p>
            <a:r>
              <a:rPr lang="en-US" smtClean="0"/>
              <a:t>Click to edit Master title style</a:t>
            </a:r>
            <a:endParaRPr lang="en-US"/>
          </a:p>
        </p:txBody>
      </p:sp>
      <p:sp>
        <p:nvSpPr>
          <p:cNvPr id="3" name="Vertical Text Placeholder 2"/>
          <p:cNvSpPr>
            <a:spLocks noGrp="1"/>
          </p:cNvSpPr>
          <p:nvPr>
            <p:ph type="body" orient="vert" idx="1"/>
          </p:nvPr>
        </p:nvSpPr>
        <p:spPr>
          <a:xfrm>
            <a:off x="457499" y="274545"/>
            <a:ext cx="6033943" cy="5852272"/>
          </a:xfrm>
          <a:prstGeom prst="rect">
            <a:avLst/>
          </a:prstGeom>
        </p:spPr>
        <p:txBody>
          <a:bodyPr vert="eaVert" lIns="81967" tIns="40982" rIns="81967" bIns="40982"/>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1345A3E-EE0E-414A-A007-C469AD8526F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9739362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499" y="274545"/>
            <a:ext cx="8229023" cy="5852272"/>
          </a:xfrm>
          <a:prstGeom prst="rect">
            <a:avLst/>
          </a:prstGeom>
        </p:spPr>
        <p:txBody>
          <a:bodyPr lIns="81967" tIns="40982" rIns="81967" bIns="40982"/>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8419533" y="6533040"/>
            <a:ext cx="308841" cy="215713"/>
          </a:xfrm>
        </p:spPr>
        <p:txBody>
          <a:bodyPr/>
          <a:lstStyle>
            <a:lvl1pPr>
              <a:defRPr/>
            </a:lvl1pPr>
          </a:lstStyle>
          <a:p>
            <a:fld id="{67964D5C-A01B-4829-B340-A7B10B4175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3760912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499" y="274544"/>
            <a:ext cx="8229023" cy="1143000"/>
          </a:xfrm>
          <a:prstGeom prst="rect">
            <a:avLst/>
          </a:prstGeom>
        </p:spPr>
        <p:txBody>
          <a:bodyPr lIns="81967" tIns="40982" rIns="81967" bIns="40982"/>
          <a:lstStyle/>
          <a:p>
            <a:r>
              <a:rPr lang="en-US" smtClean="0"/>
              <a:t>Click to edit Master title style</a:t>
            </a:r>
            <a:endParaRPr lang="en-US"/>
          </a:p>
        </p:txBody>
      </p:sp>
      <p:sp>
        <p:nvSpPr>
          <p:cNvPr id="3" name="Text Placeholder 2"/>
          <p:cNvSpPr>
            <a:spLocks noGrp="1"/>
          </p:cNvSpPr>
          <p:nvPr>
            <p:ph type="body" sz="half" idx="1"/>
          </p:nvPr>
        </p:nvSpPr>
        <p:spPr>
          <a:xfrm>
            <a:off x="457489" y="1599643"/>
            <a:ext cx="4045238" cy="4527176"/>
          </a:xfrm>
          <a:prstGeom prst="rect">
            <a:avLst/>
          </a:prstGeom>
        </p:spPr>
        <p:txBody>
          <a:bodyPr lIns="81967" tIns="40982" rIns="81967" bIns="40982"/>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283" y="1599643"/>
            <a:ext cx="4045239" cy="4527176"/>
          </a:xfrm>
          <a:prstGeom prst="rect">
            <a:avLst/>
          </a:prstGeom>
        </p:spPr>
        <p:txBody>
          <a:bodyPr lIns="81967" tIns="40982" rIns="81967" bIns="40982"/>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419533" y="6533040"/>
            <a:ext cx="308841" cy="215713"/>
          </a:xfrm>
        </p:spPr>
        <p:txBody>
          <a:bodyPr/>
          <a:lstStyle>
            <a:lvl1pPr>
              <a:defRPr/>
            </a:lvl1pPr>
          </a:lstStyle>
          <a:p>
            <a:fld id="{46A9BBD2-5600-4200-ACB9-7D20BF407CE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5026593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93" name="Group 21"/>
          <p:cNvGrpSpPr>
            <a:grpSpLocks/>
          </p:cNvGrpSpPr>
          <p:nvPr>
            <p:custDataLst>
              <p:tags r:id="rId1"/>
            </p:custDataLst>
          </p:nvPr>
        </p:nvGrpSpPr>
        <p:grpSpPr bwMode="auto">
          <a:xfrm>
            <a:off x="415636" y="605118"/>
            <a:ext cx="8314171" cy="5850872"/>
            <a:chOff x="288" y="432"/>
            <a:chExt cx="5761" cy="4177"/>
          </a:xfrm>
        </p:grpSpPr>
        <p:sp>
          <p:nvSpPr>
            <p:cNvPr id="3094" name="Rectangle 22"/>
            <p:cNvSpPr>
              <a:spLocks noChangeArrowheads="1"/>
            </p:cNvSpPr>
            <p:nvPr>
              <p:custDataLst>
                <p:tags r:id="rId2"/>
              </p:custDataLst>
            </p:nvPr>
          </p:nvSpPr>
          <p:spPr bwMode="auto">
            <a:xfrm>
              <a:off x="1872" y="432"/>
              <a:ext cx="4176" cy="144"/>
            </a:xfrm>
            <a:prstGeom prst="rect">
              <a:avLst/>
            </a:prstGeom>
            <a:solidFill>
              <a:schemeClr val="bg2"/>
            </a:solidFill>
            <a:ln w="9525">
              <a:solidFill>
                <a:srgbClr val="000066"/>
              </a:solidFill>
              <a:miter lim="800000"/>
              <a:headEnd/>
              <a:tailEnd/>
            </a:ln>
            <a:effectLst/>
          </p:spPr>
          <p:txBody>
            <a:bodyPr wrap="none" anchor="ctr"/>
            <a:lstStyle/>
            <a:p>
              <a:pPr algn="ctr" defTabSz="913437" eaLnBrk="0" fontAlgn="base" hangingPunct="0">
                <a:spcBef>
                  <a:spcPct val="0"/>
                </a:spcBef>
                <a:spcAft>
                  <a:spcPct val="0"/>
                </a:spcAft>
              </a:pPr>
              <a:endParaRPr lang="en-US" sz="1200" dirty="0">
                <a:solidFill>
                  <a:srgbClr val="000066"/>
                </a:solidFill>
                <a:latin typeface="Book Antiqua" pitchFamily="18" charset="0"/>
              </a:endParaRPr>
            </a:p>
          </p:txBody>
        </p:sp>
        <p:sp>
          <p:nvSpPr>
            <p:cNvPr id="3095" name="Line 23"/>
            <p:cNvSpPr>
              <a:spLocks noChangeShapeType="1"/>
            </p:cNvSpPr>
            <p:nvPr>
              <p:custDataLst>
                <p:tags r:id="rId3"/>
              </p:custDataLst>
            </p:nvPr>
          </p:nvSpPr>
          <p:spPr bwMode="auto">
            <a:xfrm>
              <a:off x="6048" y="432"/>
              <a:ext cx="1" cy="4176"/>
            </a:xfrm>
            <a:prstGeom prst="line">
              <a:avLst/>
            </a:prstGeom>
            <a:noFill/>
            <a:ln w="12700">
              <a:solidFill>
                <a:srgbClr val="000066"/>
              </a:solidFill>
              <a:round/>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sp>
          <p:nvSpPr>
            <p:cNvPr id="3096" name="Rectangle 24"/>
            <p:cNvSpPr>
              <a:spLocks noChangeArrowheads="1"/>
            </p:cNvSpPr>
            <p:nvPr>
              <p:custDataLst>
                <p:tags r:id="rId4"/>
              </p:custDataLst>
            </p:nvPr>
          </p:nvSpPr>
          <p:spPr bwMode="auto">
            <a:xfrm>
              <a:off x="288" y="4512"/>
              <a:ext cx="1584" cy="96"/>
            </a:xfrm>
            <a:prstGeom prst="rect">
              <a:avLst/>
            </a:prstGeom>
            <a:solidFill>
              <a:schemeClr val="bg2"/>
            </a:solidFill>
            <a:ln w="9525">
              <a:solidFill>
                <a:srgbClr val="000066"/>
              </a:solidFill>
              <a:miter lim="800000"/>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sp>
          <p:nvSpPr>
            <p:cNvPr id="3097" name="Line 25"/>
            <p:cNvSpPr>
              <a:spLocks noChangeShapeType="1"/>
            </p:cNvSpPr>
            <p:nvPr>
              <p:custDataLst>
                <p:tags r:id="rId5"/>
              </p:custDataLst>
            </p:nvPr>
          </p:nvSpPr>
          <p:spPr bwMode="auto">
            <a:xfrm flipH="1">
              <a:off x="288" y="4608"/>
              <a:ext cx="5760" cy="1"/>
            </a:xfrm>
            <a:prstGeom prst="line">
              <a:avLst/>
            </a:prstGeom>
            <a:noFill/>
            <a:ln w="12700">
              <a:solidFill>
                <a:srgbClr val="000066"/>
              </a:solidFill>
              <a:round/>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grpSp>
      <p:pic>
        <p:nvPicPr>
          <p:cNvPr id="3112" name="Picture 40"/>
          <p:cNvPicPr>
            <a:picLocks noChangeAspect="1" noChangeArrowheads="1"/>
          </p:cNvPicPr>
          <p:nvPr/>
        </p:nvPicPr>
        <p:blipFill>
          <a:blip r:embed="rId7" cstate="print"/>
          <a:srcRect/>
          <a:stretch>
            <a:fillRect/>
          </a:stretch>
        </p:blipFill>
        <p:spPr bwMode="gray">
          <a:xfrm>
            <a:off x="554191" y="2756647"/>
            <a:ext cx="1522557" cy="890868"/>
          </a:xfrm>
          <a:prstGeom prst="rect">
            <a:avLst/>
          </a:prstGeom>
          <a:noFill/>
          <a:ln w="12700">
            <a:noFill/>
            <a:miter lim="800000"/>
            <a:headEnd/>
            <a:tailEnd/>
          </a:ln>
          <a:effectLst/>
        </p:spPr>
      </p:pic>
      <p:pic>
        <p:nvPicPr>
          <p:cNvPr id="3113" name="Picture 41"/>
          <p:cNvPicPr>
            <a:picLocks noChangeAspect="1" noChangeArrowheads="1"/>
          </p:cNvPicPr>
          <p:nvPr/>
        </p:nvPicPr>
        <p:blipFill>
          <a:blip r:embed="rId8" cstate="print"/>
          <a:srcRect/>
          <a:stretch>
            <a:fillRect/>
          </a:stretch>
        </p:blipFill>
        <p:spPr bwMode="auto">
          <a:xfrm>
            <a:off x="554192" y="3633509"/>
            <a:ext cx="1675535" cy="266140"/>
          </a:xfrm>
          <a:prstGeom prst="rect">
            <a:avLst/>
          </a:prstGeom>
          <a:noFill/>
          <a:ln w="9525">
            <a:noFill/>
            <a:miter lim="800000"/>
            <a:headEnd/>
            <a:tailEnd/>
          </a:ln>
          <a:effectLst/>
        </p:spPr>
      </p:pic>
    </p:spTree>
    <p:extLst>
      <p:ext uri="{BB962C8B-B14F-4D97-AF65-F5344CB8AC3E}">
        <p14:creationId xmlns:p14="http://schemas.microsoft.com/office/powerpoint/2010/main" val="3126520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3038" y="4406713"/>
            <a:ext cx="7771534" cy="1362916"/>
          </a:xfrm>
          <a:prstGeom prst="rect">
            <a:avLst/>
          </a:prstGeom>
        </p:spPr>
        <p:txBody>
          <a:bodyPr lIns="81949" tIns="40973" rIns="81949" bIns="40973"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3038" y="2906526"/>
            <a:ext cx="7771534" cy="1500187"/>
          </a:xfrm>
          <a:prstGeom prst="rect">
            <a:avLst/>
          </a:prstGeom>
        </p:spPr>
        <p:txBody>
          <a:bodyPr lIns="81949" tIns="40973" rIns="81949" bIns="40973" anchor="b"/>
          <a:lstStyle>
            <a:lvl1pPr marL="0" indent="0">
              <a:buNone/>
              <a:defRPr sz="1800"/>
            </a:lvl1pPr>
            <a:lvl2pPr marL="409715" indent="0">
              <a:buNone/>
              <a:defRPr sz="1600"/>
            </a:lvl2pPr>
            <a:lvl3pPr marL="819431" indent="0">
              <a:buNone/>
              <a:defRPr sz="1400"/>
            </a:lvl3pPr>
            <a:lvl4pPr marL="1229147" indent="0">
              <a:buNone/>
              <a:defRPr sz="1300"/>
            </a:lvl4pPr>
            <a:lvl5pPr marL="1638863" indent="0">
              <a:buNone/>
              <a:defRPr sz="1300"/>
            </a:lvl5pPr>
            <a:lvl6pPr marL="2048580" indent="0">
              <a:buNone/>
              <a:defRPr sz="1300"/>
            </a:lvl6pPr>
            <a:lvl7pPr marL="2458296" indent="0">
              <a:buNone/>
              <a:defRPr sz="1300"/>
            </a:lvl7pPr>
            <a:lvl8pPr marL="2868011" indent="0">
              <a:buNone/>
              <a:defRPr sz="1300"/>
            </a:lvl8pPr>
            <a:lvl9pPr marL="3277727" indent="0">
              <a:buNone/>
              <a:defRPr sz="13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C2B7168D-D9DD-41AA-810D-0C11A21C7E2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8770561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499" y="274544"/>
            <a:ext cx="8229023" cy="1143000"/>
          </a:xfrm>
          <a:prstGeom prst="rect">
            <a:avLst/>
          </a:prstGeom>
        </p:spPr>
        <p:txBody>
          <a:bodyPr lIns="81967" tIns="40982" rIns="81967" bIns="40982"/>
          <a:lstStyle/>
          <a:p>
            <a:r>
              <a:rPr lang="en-US" smtClean="0"/>
              <a:t>Click to edit Master title style</a:t>
            </a:r>
            <a:endParaRPr lang="en-US"/>
          </a:p>
        </p:txBody>
      </p:sp>
      <p:sp>
        <p:nvSpPr>
          <p:cNvPr id="3" name="Content Placeholder 2"/>
          <p:cNvSpPr>
            <a:spLocks noGrp="1"/>
          </p:cNvSpPr>
          <p:nvPr>
            <p:ph idx="1"/>
          </p:nvPr>
        </p:nvSpPr>
        <p:spPr>
          <a:xfrm>
            <a:off x="457499" y="1599643"/>
            <a:ext cx="8229023" cy="4527176"/>
          </a:xfrm>
          <a:prstGeom prst="rect">
            <a:avLst/>
          </a:prstGeom>
        </p:spPr>
        <p:txBody>
          <a:bodyPr lIns="81967" tIns="40982" rIns="81967" bIns="40982"/>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3D0F3AE6-F98C-4D3E-9FF5-026ABFD1893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5204974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3038" y="4406713"/>
            <a:ext cx="7771534" cy="1362916"/>
          </a:xfrm>
          <a:prstGeom prst="rect">
            <a:avLst/>
          </a:prstGeom>
        </p:spPr>
        <p:txBody>
          <a:bodyPr lIns="81967" tIns="40982" rIns="81967" bIns="40982"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3038" y="2906526"/>
            <a:ext cx="7771534" cy="1500187"/>
          </a:xfrm>
          <a:prstGeom prst="rect">
            <a:avLst/>
          </a:prstGeom>
        </p:spPr>
        <p:txBody>
          <a:bodyPr lIns="81967" tIns="40982" rIns="81967" bIns="40982" anchor="b"/>
          <a:lstStyle>
            <a:lvl1pPr marL="0" indent="0">
              <a:buNone/>
              <a:defRPr sz="1800"/>
            </a:lvl1pPr>
            <a:lvl2pPr marL="409811" indent="0">
              <a:buNone/>
              <a:defRPr sz="1600"/>
            </a:lvl2pPr>
            <a:lvl3pPr marL="819623" indent="0">
              <a:buNone/>
              <a:defRPr sz="1400"/>
            </a:lvl3pPr>
            <a:lvl4pPr marL="1229435" indent="0">
              <a:buNone/>
              <a:defRPr sz="1300"/>
            </a:lvl4pPr>
            <a:lvl5pPr marL="1639247" indent="0">
              <a:buNone/>
              <a:defRPr sz="1300"/>
            </a:lvl5pPr>
            <a:lvl6pPr marL="2049059" indent="0">
              <a:buNone/>
              <a:defRPr sz="1300"/>
            </a:lvl6pPr>
            <a:lvl7pPr marL="2458872" indent="0">
              <a:buNone/>
              <a:defRPr sz="1300"/>
            </a:lvl7pPr>
            <a:lvl8pPr marL="2868682" indent="0">
              <a:buNone/>
              <a:defRPr sz="1300"/>
            </a:lvl8pPr>
            <a:lvl9pPr marL="3278493" indent="0">
              <a:buNone/>
              <a:defRPr sz="13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C2B7168D-D9DD-41AA-810D-0C11A21C7E2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1771918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499" y="274544"/>
            <a:ext cx="8229023" cy="1143000"/>
          </a:xfrm>
          <a:prstGeom prst="rect">
            <a:avLst/>
          </a:prstGeom>
        </p:spPr>
        <p:txBody>
          <a:bodyPr lIns="81967" tIns="40982" rIns="81967" bIns="40982"/>
          <a:lstStyle/>
          <a:p>
            <a:r>
              <a:rPr lang="en-US" smtClean="0"/>
              <a:t>Click to edit Master title style</a:t>
            </a:r>
            <a:endParaRPr lang="en-US"/>
          </a:p>
        </p:txBody>
      </p:sp>
      <p:sp>
        <p:nvSpPr>
          <p:cNvPr id="3" name="Content Placeholder 2"/>
          <p:cNvSpPr>
            <a:spLocks noGrp="1"/>
          </p:cNvSpPr>
          <p:nvPr>
            <p:ph sz="half" idx="1"/>
          </p:nvPr>
        </p:nvSpPr>
        <p:spPr>
          <a:xfrm>
            <a:off x="457489" y="1599643"/>
            <a:ext cx="4045238" cy="4527176"/>
          </a:xfrm>
          <a:prstGeom prst="rect">
            <a:avLst/>
          </a:prstGeom>
        </p:spPr>
        <p:txBody>
          <a:bodyPr lIns="81967" tIns="40982" rIns="81967" bIns="40982"/>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283" y="1599643"/>
            <a:ext cx="4045239" cy="4527176"/>
          </a:xfrm>
          <a:prstGeom prst="rect">
            <a:avLst/>
          </a:prstGeom>
        </p:spPr>
        <p:txBody>
          <a:bodyPr lIns="81967" tIns="40982" rIns="81967" bIns="40982"/>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C9871C31-8B47-424E-A645-D30B2EAF60B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796857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499" y="274544"/>
            <a:ext cx="8229023" cy="1143000"/>
          </a:xfrm>
          <a:prstGeom prst="rect">
            <a:avLst/>
          </a:prstGeom>
        </p:spPr>
        <p:txBody>
          <a:bodyPr lIns="81967" tIns="40982" rIns="81967" bIns="40982"/>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489" y="1535206"/>
            <a:ext cx="4039465" cy="640136"/>
          </a:xfrm>
          <a:prstGeom prst="rect">
            <a:avLst/>
          </a:prstGeom>
        </p:spPr>
        <p:txBody>
          <a:bodyPr lIns="81967" tIns="40982" rIns="81967" bIns="40982" anchor="b"/>
          <a:lstStyle>
            <a:lvl1pPr marL="0" indent="0">
              <a:buNone/>
              <a:defRPr sz="2200" b="1"/>
            </a:lvl1pPr>
            <a:lvl2pPr marL="409811" indent="0">
              <a:buNone/>
              <a:defRPr sz="1800" b="1"/>
            </a:lvl2pPr>
            <a:lvl3pPr marL="819623" indent="0">
              <a:buNone/>
              <a:defRPr sz="1600" b="1"/>
            </a:lvl3pPr>
            <a:lvl4pPr marL="1229435" indent="0">
              <a:buNone/>
              <a:defRPr sz="1400" b="1"/>
            </a:lvl4pPr>
            <a:lvl5pPr marL="1639247" indent="0">
              <a:buNone/>
              <a:defRPr sz="1400" b="1"/>
            </a:lvl5pPr>
            <a:lvl6pPr marL="2049059" indent="0">
              <a:buNone/>
              <a:defRPr sz="1400" b="1"/>
            </a:lvl6pPr>
            <a:lvl7pPr marL="2458872" indent="0">
              <a:buNone/>
              <a:defRPr sz="1400" b="1"/>
            </a:lvl7pPr>
            <a:lvl8pPr marL="2868682" indent="0">
              <a:buNone/>
              <a:defRPr sz="1400" b="1"/>
            </a:lvl8pPr>
            <a:lvl9pPr marL="3278493"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489" y="2175344"/>
            <a:ext cx="4039465" cy="3951474"/>
          </a:xfrm>
          <a:prstGeom prst="rect">
            <a:avLst/>
          </a:prstGeom>
        </p:spPr>
        <p:txBody>
          <a:bodyPr lIns="81967" tIns="40982" rIns="81967" bIns="40982"/>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606" y="1535206"/>
            <a:ext cx="4040909" cy="640136"/>
          </a:xfrm>
          <a:prstGeom prst="rect">
            <a:avLst/>
          </a:prstGeom>
        </p:spPr>
        <p:txBody>
          <a:bodyPr lIns="81967" tIns="40982" rIns="81967" bIns="40982" anchor="b"/>
          <a:lstStyle>
            <a:lvl1pPr marL="0" indent="0">
              <a:buNone/>
              <a:defRPr sz="2200" b="1"/>
            </a:lvl1pPr>
            <a:lvl2pPr marL="409811" indent="0">
              <a:buNone/>
              <a:defRPr sz="1800" b="1"/>
            </a:lvl2pPr>
            <a:lvl3pPr marL="819623" indent="0">
              <a:buNone/>
              <a:defRPr sz="1600" b="1"/>
            </a:lvl3pPr>
            <a:lvl4pPr marL="1229435" indent="0">
              <a:buNone/>
              <a:defRPr sz="1400" b="1"/>
            </a:lvl4pPr>
            <a:lvl5pPr marL="1639247" indent="0">
              <a:buNone/>
              <a:defRPr sz="1400" b="1"/>
            </a:lvl5pPr>
            <a:lvl6pPr marL="2049059" indent="0">
              <a:buNone/>
              <a:defRPr sz="1400" b="1"/>
            </a:lvl6pPr>
            <a:lvl7pPr marL="2458872" indent="0">
              <a:buNone/>
              <a:defRPr sz="1400" b="1"/>
            </a:lvl7pPr>
            <a:lvl8pPr marL="2868682" indent="0">
              <a:buNone/>
              <a:defRPr sz="1400" b="1"/>
            </a:lvl8pPr>
            <a:lvl9pPr marL="3278493"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5606" y="2175344"/>
            <a:ext cx="4040909" cy="3951474"/>
          </a:xfrm>
          <a:prstGeom prst="rect">
            <a:avLst/>
          </a:prstGeom>
        </p:spPr>
        <p:txBody>
          <a:bodyPr lIns="81967" tIns="40982" rIns="81967" bIns="40982"/>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42AC74E0-F244-45E7-B719-3624DB51806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8340011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499" y="274544"/>
            <a:ext cx="8229023" cy="1143000"/>
          </a:xfrm>
          <a:prstGeom prst="rect">
            <a:avLst/>
          </a:prstGeom>
        </p:spPr>
        <p:txBody>
          <a:bodyPr lIns="81967" tIns="40982" rIns="81967" bIns="40982"/>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5552F87F-824D-442F-B84B-0721D5FEDF2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3612160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D7DEE62-69B6-43C1-9BCA-0BC85589F32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21404874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494" y="273144"/>
            <a:ext cx="3007591" cy="1162610"/>
          </a:xfrm>
          <a:prstGeom prst="rect">
            <a:avLst/>
          </a:prstGeom>
        </p:spPr>
        <p:txBody>
          <a:bodyPr lIns="81967" tIns="40982" rIns="81967" bIns="40982"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4762" y="273144"/>
            <a:ext cx="5111750" cy="5853672"/>
          </a:xfrm>
          <a:prstGeom prst="rect">
            <a:avLst/>
          </a:prstGeom>
        </p:spPr>
        <p:txBody>
          <a:bodyPr lIns="81967" tIns="40982" rIns="81967" bIns="40982"/>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494" y="1435755"/>
            <a:ext cx="3007591" cy="4691062"/>
          </a:xfrm>
          <a:prstGeom prst="rect">
            <a:avLst/>
          </a:prstGeom>
        </p:spPr>
        <p:txBody>
          <a:bodyPr lIns="81967" tIns="40982" rIns="81967" bIns="40982"/>
          <a:lstStyle>
            <a:lvl1pPr marL="0" indent="0">
              <a:buNone/>
              <a:defRPr sz="1300"/>
            </a:lvl1pPr>
            <a:lvl2pPr marL="409811" indent="0">
              <a:buNone/>
              <a:defRPr sz="1100"/>
            </a:lvl2pPr>
            <a:lvl3pPr marL="819623" indent="0">
              <a:buNone/>
              <a:defRPr sz="900"/>
            </a:lvl3pPr>
            <a:lvl4pPr marL="1229435" indent="0">
              <a:buNone/>
              <a:defRPr sz="800"/>
            </a:lvl4pPr>
            <a:lvl5pPr marL="1639247" indent="0">
              <a:buNone/>
              <a:defRPr sz="800"/>
            </a:lvl5pPr>
            <a:lvl6pPr marL="2049059" indent="0">
              <a:buNone/>
              <a:defRPr sz="800"/>
            </a:lvl6pPr>
            <a:lvl7pPr marL="2458872" indent="0">
              <a:buNone/>
              <a:defRPr sz="800"/>
            </a:lvl7pPr>
            <a:lvl8pPr marL="2868682" indent="0">
              <a:buNone/>
              <a:defRPr sz="800"/>
            </a:lvl8pPr>
            <a:lvl9pPr marL="3278493" indent="0">
              <a:buNone/>
              <a:defRPr sz="8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E6B2BAB-FDA1-4A2B-9ECB-5D98ADAD72A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51322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442" y="4800331"/>
            <a:ext cx="5486977" cy="567297"/>
          </a:xfrm>
          <a:prstGeom prst="rect">
            <a:avLst/>
          </a:prstGeom>
        </p:spPr>
        <p:txBody>
          <a:bodyPr lIns="81967" tIns="40982" rIns="81967" bIns="40982"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442" y="612122"/>
            <a:ext cx="5486977" cy="4115360"/>
          </a:xfrm>
          <a:prstGeom prst="rect">
            <a:avLst/>
          </a:prstGeom>
        </p:spPr>
        <p:txBody>
          <a:bodyPr lIns="81967" tIns="40982" rIns="81967" bIns="40982"/>
          <a:lstStyle>
            <a:lvl1pPr marL="0" indent="0">
              <a:buNone/>
              <a:defRPr sz="2900"/>
            </a:lvl1pPr>
            <a:lvl2pPr marL="409811" indent="0">
              <a:buNone/>
              <a:defRPr sz="2500"/>
            </a:lvl2pPr>
            <a:lvl3pPr marL="819623" indent="0">
              <a:buNone/>
              <a:defRPr sz="2200"/>
            </a:lvl3pPr>
            <a:lvl4pPr marL="1229435" indent="0">
              <a:buNone/>
              <a:defRPr sz="1800"/>
            </a:lvl4pPr>
            <a:lvl5pPr marL="1639247" indent="0">
              <a:buNone/>
              <a:defRPr sz="1800"/>
            </a:lvl5pPr>
            <a:lvl6pPr marL="2049059" indent="0">
              <a:buNone/>
              <a:defRPr sz="1800"/>
            </a:lvl6pPr>
            <a:lvl7pPr marL="2458872" indent="0">
              <a:buNone/>
              <a:defRPr sz="1800"/>
            </a:lvl7pPr>
            <a:lvl8pPr marL="2868682" indent="0">
              <a:buNone/>
              <a:defRPr sz="1800"/>
            </a:lvl8pPr>
            <a:lvl9pPr marL="3278493" indent="0">
              <a:buNone/>
              <a:defRPr sz="1800"/>
            </a:lvl9pPr>
          </a:lstStyle>
          <a:p>
            <a:endParaRPr lang="en-US" dirty="0"/>
          </a:p>
        </p:txBody>
      </p:sp>
      <p:sp>
        <p:nvSpPr>
          <p:cNvPr id="4" name="Text Placeholder 3"/>
          <p:cNvSpPr>
            <a:spLocks noGrp="1"/>
          </p:cNvSpPr>
          <p:nvPr>
            <p:ph type="body" sz="half" idx="2"/>
          </p:nvPr>
        </p:nvSpPr>
        <p:spPr>
          <a:xfrm>
            <a:off x="1792442" y="5367618"/>
            <a:ext cx="5486977" cy="804022"/>
          </a:xfrm>
          <a:prstGeom prst="rect">
            <a:avLst/>
          </a:prstGeom>
        </p:spPr>
        <p:txBody>
          <a:bodyPr lIns="81967" tIns="40982" rIns="81967" bIns="40982"/>
          <a:lstStyle>
            <a:lvl1pPr marL="0" indent="0">
              <a:buNone/>
              <a:defRPr sz="1300"/>
            </a:lvl1pPr>
            <a:lvl2pPr marL="409811" indent="0">
              <a:buNone/>
              <a:defRPr sz="1100"/>
            </a:lvl2pPr>
            <a:lvl3pPr marL="819623" indent="0">
              <a:buNone/>
              <a:defRPr sz="900"/>
            </a:lvl3pPr>
            <a:lvl4pPr marL="1229435" indent="0">
              <a:buNone/>
              <a:defRPr sz="800"/>
            </a:lvl4pPr>
            <a:lvl5pPr marL="1639247" indent="0">
              <a:buNone/>
              <a:defRPr sz="800"/>
            </a:lvl5pPr>
            <a:lvl6pPr marL="2049059" indent="0">
              <a:buNone/>
              <a:defRPr sz="800"/>
            </a:lvl6pPr>
            <a:lvl7pPr marL="2458872" indent="0">
              <a:buNone/>
              <a:defRPr sz="800"/>
            </a:lvl7pPr>
            <a:lvl8pPr marL="2868682" indent="0">
              <a:buNone/>
              <a:defRPr sz="800"/>
            </a:lvl8pPr>
            <a:lvl9pPr marL="3278493" indent="0">
              <a:buNone/>
              <a:defRPr sz="8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D92B8A15-3C31-4C64-B076-A8CE20BED8C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25516540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499" y="274544"/>
            <a:ext cx="8229023" cy="1143000"/>
          </a:xfrm>
          <a:prstGeom prst="rect">
            <a:avLst/>
          </a:prstGeom>
        </p:spPr>
        <p:txBody>
          <a:bodyPr lIns="81967" tIns="40982" rIns="81967" bIns="40982"/>
          <a:lstStyle/>
          <a:p>
            <a:r>
              <a:rPr lang="en-US" smtClean="0"/>
              <a:t>Click to edit Master title style</a:t>
            </a:r>
            <a:endParaRPr lang="en-US"/>
          </a:p>
        </p:txBody>
      </p:sp>
      <p:sp>
        <p:nvSpPr>
          <p:cNvPr id="3" name="Vertical Text Placeholder 2"/>
          <p:cNvSpPr>
            <a:spLocks noGrp="1"/>
          </p:cNvSpPr>
          <p:nvPr>
            <p:ph type="body" orient="vert" idx="1"/>
          </p:nvPr>
        </p:nvSpPr>
        <p:spPr>
          <a:xfrm>
            <a:off x="457499" y="1599643"/>
            <a:ext cx="8229023" cy="4527176"/>
          </a:xfrm>
          <a:prstGeom prst="rect">
            <a:avLst/>
          </a:prstGeom>
        </p:spPr>
        <p:txBody>
          <a:bodyPr vert="eaVert" lIns="81967" tIns="40982" rIns="81967" bIns="40982"/>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10F35A9-04AF-4E68-868B-ECA67F091A86}"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9823348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987" y="274545"/>
            <a:ext cx="2056535" cy="5852272"/>
          </a:xfrm>
          <a:prstGeom prst="rect">
            <a:avLst/>
          </a:prstGeom>
        </p:spPr>
        <p:txBody>
          <a:bodyPr vert="eaVert" lIns="81967" tIns="40982" rIns="81967" bIns="40982"/>
          <a:lstStyle/>
          <a:p>
            <a:r>
              <a:rPr lang="en-US" smtClean="0"/>
              <a:t>Click to edit Master title style</a:t>
            </a:r>
            <a:endParaRPr lang="en-US"/>
          </a:p>
        </p:txBody>
      </p:sp>
      <p:sp>
        <p:nvSpPr>
          <p:cNvPr id="3" name="Vertical Text Placeholder 2"/>
          <p:cNvSpPr>
            <a:spLocks noGrp="1"/>
          </p:cNvSpPr>
          <p:nvPr>
            <p:ph type="body" orient="vert" idx="1"/>
          </p:nvPr>
        </p:nvSpPr>
        <p:spPr>
          <a:xfrm>
            <a:off x="457499" y="274545"/>
            <a:ext cx="6033943" cy="5852272"/>
          </a:xfrm>
          <a:prstGeom prst="rect">
            <a:avLst/>
          </a:prstGeom>
        </p:spPr>
        <p:txBody>
          <a:bodyPr vert="eaVert" lIns="81967" tIns="40982" rIns="81967" bIns="40982"/>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1345A3E-EE0E-414A-A007-C469AD8526F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79775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501" y="274544"/>
            <a:ext cx="8229023" cy="1143000"/>
          </a:xfrm>
          <a:prstGeom prst="rect">
            <a:avLst/>
          </a:prstGeom>
        </p:spPr>
        <p:txBody>
          <a:bodyPr lIns="81949" tIns="40973" rIns="81949" bIns="40973"/>
          <a:lstStyle/>
          <a:p>
            <a:r>
              <a:rPr lang="en-US" smtClean="0"/>
              <a:t>Click to edit Master title style</a:t>
            </a:r>
            <a:endParaRPr lang="en-US"/>
          </a:p>
        </p:txBody>
      </p:sp>
      <p:sp>
        <p:nvSpPr>
          <p:cNvPr id="3" name="Content Placeholder 2"/>
          <p:cNvSpPr>
            <a:spLocks noGrp="1"/>
          </p:cNvSpPr>
          <p:nvPr>
            <p:ph sz="half" idx="1"/>
          </p:nvPr>
        </p:nvSpPr>
        <p:spPr>
          <a:xfrm>
            <a:off x="457489" y="1599643"/>
            <a:ext cx="4045238" cy="4527176"/>
          </a:xfrm>
          <a:prstGeom prst="rect">
            <a:avLst/>
          </a:prstGeom>
        </p:spPr>
        <p:txBody>
          <a:bodyPr lIns="81949" tIns="40973" rIns="81949" bIns="40973"/>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285" y="1599643"/>
            <a:ext cx="4045239" cy="4527176"/>
          </a:xfrm>
          <a:prstGeom prst="rect">
            <a:avLst/>
          </a:prstGeom>
        </p:spPr>
        <p:txBody>
          <a:bodyPr lIns="81949" tIns="40973" rIns="81949" bIns="40973"/>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C9871C31-8B47-424E-A645-D30B2EAF60B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8723684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499" y="274545"/>
            <a:ext cx="8229023" cy="5852272"/>
          </a:xfrm>
          <a:prstGeom prst="rect">
            <a:avLst/>
          </a:prstGeom>
        </p:spPr>
        <p:txBody>
          <a:bodyPr lIns="81967" tIns="40982" rIns="81967" bIns="40982"/>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8419533" y="6533040"/>
            <a:ext cx="308841" cy="215713"/>
          </a:xfrm>
        </p:spPr>
        <p:txBody>
          <a:bodyPr/>
          <a:lstStyle>
            <a:lvl1pPr>
              <a:defRPr/>
            </a:lvl1pPr>
          </a:lstStyle>
          <a:p>
            <a:fld id="{67964D5C-A01B-4829-B340-A7B10B4175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3211236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499" y="274544"/>
            <a:ext cx="8229023" cy="1143000"/>
          </a:xfrm>
          <a:prstGeom prst="rect">
            <a:avLst/>
          </a:prstGeom>
        </p:spPr>
        <p:txBody>
          <a:bodyPr lIns="81967" tIns="40982" rIns="81967" bIns="40982"/>
          <a:lstStyle/>
          <a:p>
            <a:r>
              <a:rPr lang="en-US" smtClean="0"/>
              <a:t>Click to edit Master title style</a:t>
            </a:r>
            <a:endParaRPr lang="en-US"/>
          </a:p>
        </p:txBody>
      </p:sp>
      <p:sp>
        <p:nvSpPr>
          <p:cNvPr id="3" name="Text Placeholder 2"/>
          <p:cNvSpPr>
            <a:spLocks noGrp="1"/>
          </p:cNvSpPr>
          <p:nvPr>
            <p:ph type="body" sz="half" idx="1"/>
          </p:nvPr>
        </p:nvSpPr>
        <p:spPr>
          <a:xfrm>
            <a:off x="457489" y="1599643"/>
            <a:ext cx="4045238" cy="4527176"/>
          </a:xfrm>
          <a:prstGeom prst="rect">
            <a:avLst/>
          </a:prstGeom>
        </p:spPr>
        <p:txBody>
          <a:bodyPr lIns="81967" tIns="40982" rIns="81967" bIns="40982"/>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283" y="1599643"/>
            <a:ext cx="4045239" cy="4527176"/>
          </a:xfrm>
          <a:prstGeom prst="rect">
            <a:avLst/>
          </a:prstGeom>
        </p:spPr>
        <p:txBody>
          <a:bodyPr lIns="81967" tIns="40982" rIns="81967" bIns="40982"/>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419533" y="6533040"/>
            <a:ext cx="308841" cy="215713"/>
          </a:xfrm>
        </p:spPr>
        <p:txBody>
          <a:bodyPr/>
          <a:lstStyle>
            <a:lvl1pPr>
              <a:defRPr/>
            </a:lvl1pPr>
          </a:lstStyle>
          <a:p>
            <a:fld id="{46A9BBD2-5600-4200-ACB9-7D20BF407CE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3629084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5" name="Content Placeholder 4"/>
          <p:cNvSpPr>
            <a:spLocks noGrp="1"/>
          </p:cNvSpPr>
          <p:nvPr>
            <p:ph sz="quarter" idx="10"/>
          </p:nvPr>
        </p:nvSpPr>
        <p:spPr>
          <a:xfrm>
            <a:off x="6788727" y="6521823"/>
            <a:ext cx="1870364" cy="201706"/>
          </a:xfrm>
          <a:prstGeom prst="rect">
            <a:avLst/>
          </a:prstGeom>
        </p:spPr>
        <p:txBody>
          <a:bodyPr lIns="81967" tIns="40982" rIns="81967" bIns="40982"/>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80966617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3_Title Only">
    <p:bg>
      <p:bgRef idx="1001">
        <a:schemeClr val="bg1"/>
      </p:bgRef>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8530658" y="6458800"/>
            <a:ext cx="308841" cy="215713"/>
          </a:xfrm>
          <a:prstGeom prst="rect">
            <a:avLst/>
          </a:prstGeom>
        </p:spPr>
        <p:txBody>
          <a:bodyPr/>
          <a:lstStyle>
            <a:lvl1pPr>
              <a:defRPr/>
            </a:lvl1pPr>
          </a:lstStyle>
          <a:p>
            <a:fld id="{C2E8253E-06AF-4AEB-8CA5-3B7E2CFFF5AD}"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159735015"/>
      </p:ext>
    </p:extLst>
  </p:cSld>
  <p:clrMapOvr>
    <a:overrideClrMapping bg1="lt1" tx1="dk1" bg2="lt2" tx2="dk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0_Title Only">
    <p:bg>
      <p:bgRef idx="1001">
        <a:schemeClr val="bg1"/>
      </p:bgRef>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8530658" y="6458800"/>
            <a:ext cx="308841" cy="215713"/>
          </a:xfrm>
          <a:prstGeom prst="rect">
            <a:avLst/>
          </a:prstGeom>
        </p:spPr>
        <p:txBody>
          <a:bodyPr/>
          <a:lstStyle>
            <a:lvl1pPr>
              <a:defRPr/>
            </a:lvl1pPr>
          </a:lstStyle>
          <a:p>
            <a:fld id="{C2E8253E-06AF-4AEB-8CA5-3B7E2CFFF5AD}"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767234208"/>
      </p:ext>
    </p:extLst>
  </p:cSld>
  <p:clrMapOvr>
    <a:overrideClrMapping bg1="lt1" tx1="dk1" bg2="lt2" tx2="dk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93" name="Group 21"/>
          <p:cNvGrpSpPr>
            <a:grpSpLocks/>
          </p:cNvGrpSpPr>
          <p:nvPr>
            <p:custDataLst>
              <p:tags r:id="rId1"/>
            </p:custDataLst>
          </p:nvPr>
        </p:nvGrpSpPr>
        <p:grpSpPr bwMode="auto">
          <a:xfrm>
            <a:off x="415636" y="605118"/>
            <a:ext cx="8314171" cy="5850872"/>
            <a:chOff x="288" y="432"/>
            <a:chExt cx="5761" cy="4177"/>
          </a:xfrm>
        </p:grpSpPr>
        <p:sp>
          <p:nvSpPr>
            <p:cNvPr id="3094" name="Rectangle 22"/>
            <p:cNvSpPr>
              <a:spLocks noChangeArrowheads="1"/>
            </p:cNvSpPr>
            <p:nvPr>
              <p:custDataLst>
                <p:tags r:id="rId2"/>
              </p:custDataLst>
            </p:nvPr>
          </p:nvSpPr>
          <p:spPr bwMode="auto">
            <a:xfrm>
              <a:off x="1872" y="432"/>
              <a:ext cx="4176" cy="144"/>
            </a:xfrm>
            <a:prstGeom prst="rect">
              <a:avLst/>
            </a:prstGeom>
            <a:solidFill>
              <a:schemeClr val="bg2"/>
            </a:solidFill>
            <a:ln w="9525">
              <a:solidFill>
                <a:srgbClr val="000066"/>
              </a:solidFill>
              <a:miter lim="800000"/>
              <a:headEnd/>
              <a:tailEnd/>
            </a:ln>
            <a:effectLst/>
          </p:spPr>
          <p:txBody>
            <a:bodyPr wrap="none" anchor="ctr"/>
            <a:lstStyle/>
            <a:p>
              <a:pPr algn="ctr" defTabSz="913865" eaLnBrk="0" fontAlgn="base" hangingPunct="0">
                <a:spcBef>
                  <a:spcPct val="0"/>
                </a:spcBef>
                <a:spcAft>
                  <a:spcPct val="0"/>
                </a:spcAft>
              </a:pPr>
              <a:endParaRPr lang="en-US" sz="1200" dirty="0">
                <a:solidFill>
                  <a:srgbClr val="000066"/>
                </a:solidFill>
                <a:latin typeface="Book Antiqua" pitchFamily="18" charset="0"/>
              </a:endParaRPr>
            </a:p>
          </p:txBody>
        </p:sp>
        <p:sp>
          <p:nvSpPr>
            <p:cNvPr id="3095" name="Line 23"/>
            <p:cNvSpPr>
              <a:spLocks noChangeShapeType="1"/>
            </p:cNvSpPr>
            <p:nvPr>
              <p:custDataLst>
                <p:tags r:id="rId3"/>
              </p:custDataLst>
            </p:nvPr>
          </p:nvSpPr>
          <p:spPr bwMode="auto">
            <a:xfrm>
              <a:off x="6048" y="432"/>
              <a:ext cx="1" cy="4176"/>
            </a:xfrm>
            <a:prstGeom prst="line">
              <a:avLst/>
            </a:prstGeom>
            <a:noFill/>
            <a:ln w="12700">
              <a:solidFill>
                <a:srgbClr val="000066"/>
              </a:solidFill>
              <a:round/>
              <a:headEnd/>
              <a:tailEnd/>
            </a:ln>
            <a:effectLst/>
          </p:spPr>
          <p:txBody>
            <a:bodyPr wrap="none" anchor="ctr"/>
            <a:lstStyle/>
            <a:p>
              <a:pPr defTabSz="913865" eaLnBrk="0" fontAlgn="base" hangingPunct="0">
                <a:spcBef>
                  <a:spcPct val="0"/>
                </a:spcBef>
                <a:spcAft>
                  <a:spcPct val="0"/>
                </a:spcAft>
              </a:pPr>
              <a:endParaRPr lang="en-US" dirty="0">
                <a:solidFill>
                  <a:srgbClr val="000066"/>
                </a:solidFill>
              </a:endParaRPr>
            </a:p>
          </p:txBody>
        </p:sp>
        <p:sp>
          <p:nvSpPr>
            <p:cNvPr id="3096" name="Rectangle 24"/>
            <p:cNvSpPr>
              <a:spLocks noChangeArrowheads="1"/>
            </p:cNvSpPr>
            <p:nvPr>
              <p:custDataLst>
                <p:tags r:id="rId4"/>
              </p:custDataLst>
            </p:nvPr>
          </p:nvSpPr>
          <p:spPr bwMode="auto">
            <a:xfrm>
              <a:off x="288" y="4512"/>
              <a:ext cx="1584" cy="96"/>
            </a:xfrm>
            <a:prstGeom prst="rect">
              <a:avLst/>
            </a:prstGeom>
            <a:solidFill>
              <a:schemeClr val="bg2"/>
            </a:solidFill>
            <a:ln w="9525">
              <a:solidFill>
                <a:srgbClr val="000066"/>
              </a:solidFill>
              <a:miter lim="800000"/>
              <a:headEnd/>
              <a:tailEnd/>
            </a:ln>
            <a:effectLst/>
          </p:spPr>
          <p:txBody>
            <a:bodyPr wrap="none" anchor="ctr"/>
            <a:lstStyle/>
            <a:p>
              <a:pPr defTabSz="913865" eaLnBrk="0" fontAlgn="base" hangingPunct="0">
                <a:spcBef>
                  <a:spcPct val="0"/>
                </a:spcBef>
                <a:spcAft>
                  <a:spcPct val="0"/>
                </a:spcAft>
              </a:pPr>
              <a:endParaRPr lang="en-US" dirty="0">
                <a:solidFill>
                  <a:srgbClr val="000066"/>
                </a:solidFill>
              </a:endParaRPr>
            </a:p>
          </p:txBody>
        </p:sp>
        <p:sp>
          <p:nvSpPr>
            <p:cNvPr id="3097" name="Line 25"/>
            <p:cNvSpPr>
              <a:spLocks noChangeShapeType="1"/>
            </p:cNvSpPr>
            <p:nvPr>
              <p:custDataLst>
                <p:tags r:id="rId5"/>
              </p:custDataLst>
            </p:nvPr>
          </p:nvSpPr>
          <p:spPr bwMode="auto">
            <a:xfrm flipH="1">
              <a:off x="288" y="4608"/>
              <a:ext cx="5760" cy="1"/>
            </a:xfrm>
            <a:prstGeom prst="line">
              <a:avLst/>
            </a:prstGeom>
            <a:noFill/>
            <a:ln w="12700">
              <a:solidFill>
                <a:srgbClr val="000066"/>
              </a:solidFill>
              <a:round/>
              <a:headEnd/>
              <a:tailEnd/>
            </a:ln>
            <a:effectLst/>
          </p:spPr>
          <p:txBody>
            <a:bodyPr wrap="none" anchor="ctr"/>
            <a:lstStyle/>
            <a:p>
              <a:pPr defTabSz="913865" eaLnBrk="0" fontAlgn="base" hangingPunct="0">
                <a:spcBef>
                  <a:spcPct val="0"/>
                </a:spcBef>
                <a:spcAft>
                  <a:spcPct val="0"/>
                </a:spcAft>
              </a:pPr>
              <a:endParaRPr lang="en-US" dirty="0">
                <a:solidFill>
                  <a:srgbClr val="000066"/>
                </a:solidFill>
              </a:endParaRPr>
            </a:p>
          </p:txBody>
        </p:sp>
      </p:grpSp>
      <p:pic>
        <p:nvPicPr>
          <p:cNvPr id="3112" name="Picture 40"/>
          <p:cNvPicPr>
            <a:picLocks noChangeAspect="1" noChangeArrowheads="1"/>
          </p:cNvPicPr>
          <p:nvPr/>
        </p:nvPicPr>
        <p:blipFill>
          <a:blip r:embed="rId7" cstate="print"/>
          <a:srcRect/>
          <a:stretch>
            <a:fillRect/>
          </a:stretch>
        </p:blipFill>
        <p:spPr bwMode="gray">
          <a:xfrm>
            <a:off x="554188" y="2756647"/>
            <a:ext cx="1522557" cy="890868"/>
          </a:xfrm>
          <a:prstGeom prst="rect">
            <a:avLst/>
          </a:prstGeom>
          <a:noFill/>
          <a:ln w="12700">
            <a:noFill/>
            <a:miter lim="800000"/>
            <a:headEnd/>
            <a:tailEnd/>
          </a:ln>
          <a:effectLst/>
        </p:spPr>
      </p:pic>
      <p:pic>
        <p:nvPicPr>
          <p:cNvPr id="3113" name="Picture 41"/>
          <p:cNvPicPr>
            <a:picLocks noChangeAspect="1" noChangeArrowheads="1"/>
          </p:cNvPicPr>
          <p:nvPr/>
        </p:nvPicPr>
        <p:blipFill>
          <a:blip r:embed="rId8" cstate="print"/>
          <a:srcRect/>
          <a:stretch>
            <a:fillRect/>
          </a:stretch>
        </p:blipFill>
        <p:spPr bwMode="auto">
          <a:xfrm>
            <a:off x="554188" y="3633509"/>
            <a:ext cx="1675535" cy="266140"/>
          </a:xfrm>
          <a:prstGeom prst="rect">
            <a:avLst/>
          </a:prstGeom>
          <a:noFill/>
          <a:ln w="9525">
            <a:noFill/>
            <a:miter lim="800000"/>
            <a:headEnd/>
            <a:tailEnd/>
          </a:ln>
          <a:effectLst/>
        </p:spPr>
      </p:pic>
    </p:spTree>
    <p:extLst>
      <p:ext uri="{BB962C8B-B14F-4D97-AF65-F5344CB8AC3E}">
        <p14:creationId xmlns:p14="http://schemas.microsoft.com/office/powerpoint/2010/main" val="170806522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495" y="274544"/>
            <a:ext cx="8229023" cy="1143000"/>
          </a:xfrm>
          <a:prstGeom prst="rect">
            <a:avLst/>
          </a:prstGeom>
        </p:spPr>
        <p:txBody>
          <a:bodyPr lIns="82003" tIns="41000" rIns="82003" bIns="41000"/>
          <a:lstStyle/>
          <a:p>
            <a:r>
              <a:rPr lang="en-US" smtClean="0"/>
              <a:t>Click to edit Master title style</a:t>
            </a:r>
            <a:endParaRPr lang="en-US"/>
          </a:p>
        </p:txBody>
      </p:sp>
      <p:sp>
        <p:nvSpPr>
          <p:cNvPr id="3" name="Content Placeholder 2"/>
          <p:cNvSpPr>
            <a:spLocks noGrp="1"/>
          </p:cNvSpPr>
          <p:nvPr>
            <p:ph idx="1"/>
          </p:nvPr>
        </p:nvSpPr>
        <p:spPr>
          <a:xfrm>
            <a:off x="457495" y="1599643"/>
            <a:ext cx="8229023" cy="4527176"/>
          </a:xfrm>
          <a:prstGeom prst="rect">
            <a:avLst/>
          </a:prstGeom>
        </p:spPr>
        <p:txBody>
          <a:bodyPr lIns="82003" tIns="41000" rIns="82003" bIns="410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3D0F3AE6-F98C-4D3E-9FF5-026ABFD1893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38789482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3038" y="4406713"/>
            <a:ext cx="7771534" cy="1362916"/>
          </a:xfrm>
          <a:prstGeom prst="rect">
            <a:avLst/>
          </a:prstGeom>
        </p:spPr>
        <p:txBody>
          <a:bodyPr lIns="82003" tIns="41000" rIns="82003" bIns="41000"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3038" y="2906526"/>
            <a:ext cx="7771534" cy="1500187"/>
          </a:xfrm>
          <a:prstGeom prst="rect">
            <a:avLst/>
          </a:prstGeom>
        </p:spPr>
        <p:txBody>
          <a:bodyPr lIns="82003" tIns="41000" rIns="82003" bIns="41000" anchor="b"/>
          <a:lstStyle>
            <a:lvl1pPr marL="0" indent="0">
              <a:buNone/>
              <a:defRPr sz="1800"/>
            </a:lvl1pPr>
            <a:lvl2pPr marL="410003" indent="0">
              <a:buNone/>
              <a:defRPr sz="1600"/>
            </a:lvl2pPr>
            <a:lvl3pPr marL="820007" indent="0">
              <a:buNone/>
              <a:defRPr sz="1400"/>
            </a:lvl3pPr>
            <a:lvl4pPr marL="1230011" indent="0">
              <a:buNone/>
              <a:defRPr sz="1300"/>
            </a:lvl4pPr>
            <a:lvl5pPr marL="1640013" indent="0">
              <a:buNone/>
              <a:defRPr sz="1300"/>
            </a:lvl5pPr>
            <a:lvl6pPr marL="2050017" indent="0">
              <a:buNone/>
              <a:defRPr sz="1300"/>
            </a:lvl6pPr>
            <a:lvl7pPr marL="2460021" indent="0">
              <a:buNone/>
              <a:defRPr sz="1300"/>
            </a:lvl7pPr>
            <a:lvl8pPr marL="2870024" indent="0">
              <a:buNone/>
              <a:defRPr sz="1300"/>
            </a:lvl8pPr>
            <a:lvl9pPr marL="3280028" indent="0">
              <a:buNone/>
              <a:defRPr sz="13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C2B7168D-D9DD-41AA-810D-0C11A21C7E2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5513234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495" y="274544"/>
            <a:ext cx="8229023" cy="1143000"/>
          </a:xfrm>
          <a:prstGeom prst="rect">
            <a:avLst/>
          </a:prstGeom>
        </p:spPr>
        <p:txBody>
          <a:bodyPr lIns="82003" tIns="41000" rIns="82003" bIns="41000"/>
          <a:lstStyle/>
          <a:p>
            <a:r>
              <a:rPr lang="en-US" smtClean="0"/>
              <a:t>Click to edit Master title style</a:t>
            </a:r>
            <a:endParaRPr lang="en-US"/>
          </a:p>
        </p:txBody>
      </p:sp>
      <p:sp>
        <p:nvSpPr>
          <p:cNvPr id="3" name="Content Placeholder 2"/>
          <p:cNvSpPr>
            <a:spLocks noGrp="1"/>
          </p:cNvSpPr>
          <p:nvPr>
            <p:ph sz="half" idx="1"/>
          </p:nvPr>
        </p:nvSpPr>
        <p:spPr>
          <a:xfrm>
            <a:off x="457489" y="1599643"/>
            <a:ext cx="4045238" cy="4527176"/>
          </a:xfrm>
          <a:prstGeom prst="rect">
            <a:avLst/>
          </a:prstGeom>
        </p:spPr>
        <p:txBody>
          <a:bodyPr lIns="82003" tIns="41000" rIns="82003" bIns="41000"/>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279" y="1599643"/>
            <a:ext cx="4045239" cy="4527176"/>
          </a:xfrm>
          <a:prstGeom prst="rect">
            <a:avLst/>
          </a:prstGeom>
        </p:spPr>
        <p:txBody>
          <a:bodyPr lIns="82003" tIns="41000" rIns="82003" bIns="41000"/>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C9871C31-8B47-424E-A645-D30B2EAF60B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80039083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495" y="274544"/>
            <a:ext cx="8229023" cy="1143000"/>
          </a:xfrm>
          <a:prstGeom prst="rect">
            <a:avLst/>
          </a:prstGeom>
        </p:spPr>
        <p:txBody>
          <a:bodyPr lIns="82003" tIns="41000" rIns="82003" bIns="41000"/>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489" y="1535206"/>
            <a:ext cx="4039465" cy="640136"/>
          </a:xfrm>
          <a:prstGeom prst="rect">
            <a:avLst/>
          </a:prstGeom>
        </p:spPr>
        <p:txBody>
          <a:bodyPr lIns="82003" tIns="41000" rIns="82003" bIns="41000" anchor="b"/>
          <a:lstStyle>
            <a:lvl1pPr marL="0" indent="0">
              <a:buNone/>
              <a:defRPr sz="2200" b="1"/>
            </a:lvl1pPr>
            <a:lvl2pPr marL="410003" indent="0">
              <a:buNone/>
              <a:defRPr sz="1800" b="1"/>
            </a:lvl2pPr>
            <a:lvl3pPr marL="820007" indent="0">
              <a:buNone/>
              <a:defRPr sz="1600" b="1"/>
            </a:lvl3pPr>
            <a:lvl4pPr marL="1230011" indent="0">
              <a:buNone/>
              <a:defRPr sz="1400" b="1"/>
            </a:lvl4pPr>
            <a:lvl5pPr marL="1640013" indent="0">
              <a:buNone/>
              <a:defRPr sz="1400" b="1"/>
            </a:lvl5pPr>
            <a:lvl6pPr marL="2050017" indent="0">
              <a:buNone/>
              <a:defRPr sz="1400" b="1"/>
            </a:lvl6pPr>
            <a:lvl7pPr marL="2460021" indent="0">
              <a:buNone/>
              <a:defRPr sz="1400" b="1"/>
            </a:lvl7pPr>
            <a:lvl8pPr marL="2870024" indent="0">
              <a:buNone/>
              <a:defRPr sz="1400" b="1"/>
            </a:lvl8pPr>
            <a:lvl9pPr marL="3280028"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489" y="2175344"/>
            <a:ext cx="4039465" cy="3951474"/>
          </a:xfrm>
          <a:prstGeom prst="rect">
            <a:avLst/>
          </a:prstGeom>
        </p:spPr>
        <p:txBody>
          <a:bodyPr lIns="82003" tIns="41000" rIns="82003" bIns="41000"/>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606" y="1535206"/>
            <a:ext cx="4040909" cy="640136"/>
          </a:xfrm>
          <a:prstGeom prst="rect">
            <a:avLst/>
          </a:prstGeom>
        </p:spPr>
        <p:txBody>
          <a:bodyPr lIns="82003" tIns="41000" rIns="82003" bIns="41000" anchor="b"/>
          <a:lstStyle>
            <a:lvl1pPr marL="0" indent="0">
              <a:buNone/>
              <a:defRPr sz="2200" b="1"/>
            </a:lvl1pPr>
            <a:lvl2pPr marL="410003" indent="0">
              <a:buNone/>
              <a:defRPr sz="1800" b="1"/>
            </a:lvl2pPr>
            <a:lvl3pPr marL="820007" indent="0">
              <a:buNone/>
              <a:defRPr sz="1600" b="1"/>
            </a:lvl3pPr>
            <a:lvl4pPr marL="1230011" indent="0">
              <a:buNone/>
              <a:defRPr sz="1400" b="1"/>
            </a:lvl4pPr>
            <a:lvl5pPr marL="1640013" indent="0">
              <a:buNone/>
              <a:defRPr sz="1400" b="1"/>
            </a:lvl5pPr>
            <a:lvl6pPr marL="2050017" indent="0">
              <a:buNone/>
              <a:defRPr sz="1400" b="1"/>
            </a:lvl6pPr>
            <a:lvl7pPr marL="2460021" indent="0">
              <a:buNone/>
              <a:defRPr sz="1400" b="1"/>
            </a:lvl7pPr>
            <a:lvl8pPr marL="2870024" indent="0">
              <a:buNone/>
              <a:defRPr sz="1400" b="1"/>
            </a:lvl8pPr>
            <a:lvl9pPr marL="3280028"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5606" y="2175344"/>
            <a:ext cx="4040909" cy="3951474"/>
          </a:xfrm>
          <a:prstGeom prst="rect">
            <a:avLst/>
          </a:prstGeom>
        </p:spPr>
        <p:txBody>
          <a:bodyPr lIns="82003" tIns="41000" rIns="82003" bIns="41000"/>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42AC74E0-F244-45E7-B719-3624DB51806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969913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501" y="274544"/>
            <a:ext cx="8229023" cy="1143000"/>
          </a:xfrm>
          <a:prstGeom prst="rect">
            <a:avLst/>
          </a:prstGeom>
        </p:spPr>
        <p:txBody>
          <a:bodyPr lIns="81949" tIns="40973" rIns="81949" bIns="40973"/>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489" y="1535206"/>
            <a:ext cx="4039465" cy="640136"/>
          </a:xfrm>
          <a:prstGeom prst="rect">
            <a:avLst/>
          </a:prstGeom>
        </p:spPr>
        <p:txBody>
          <a:bodyPr lIns="81949" tIns="40973" rIns="81949" bIns="40973" anchor="b"/>
          <a:lstStyle>
            <a:lvl1pPr marL="0" indent="0">
              <a:buNone/>
              <a:defRPr sz="2200" b="1"/>
            </a:lvl1pPr>
            <a:lvl2pPr marL="409715" indent="0">
              <a:buNone/>
              <a:defRPr sz="1800" b="1"/>
            </a:lvl2pPr>
            <a:lvl3pPr marL="819431" indent="0">
              <a:buNone/>
              <a:defRPr sz="1600" b="1"/>
            </a:lvl3pPr>
            <a:lvl4pPr marL="1229147" indent="0">
              <a:buNone/>
              <a:defRPr sz="1400" b="1"/>
            </a:lvl4pPr>
            <a:lvl5pPr marL="1638863" indent="0">
              <a:buNone/>
              <a:defRPr sz="1400" b="1"/>
            </a:lvl5pPr>
            <a:lvl6pPr marL="2048580" indent="0">
              <a:buNone/>
              <a:defRPr sz="1400" b="1"/>
            </a:lvl6pPr>
            <a:lvl7pPr marL="2458296" indent="0">
              <a:buNone/>
              <a:defRPr sz="1400" b="1"/>
            </a:lvl7pPr>
            <a:lvl8pPr marL="2868011" indent="0">
              <a:buNone/>
              <a:defRPr sz="1400" b="1"/>
            </a:lvl8pPr>
            <a:lvl9pPr marL="3277727"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489" y="2175344"/>
            <a:ext cx="4039465" cy="3951474"/>
          </a:xfrm>
          <a:prstGeom prst="rect">
            <a:avLst/>
          </a:prstGeom>
        </p:spPr>
        <p:txBody>
          <a:bodyPr lIns="81949" tIns="40973" rIns="81949" bIns="40973"/>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606" y="1535206"/>
            <a:ext cx="4040909" cy="640136"/>
          </a:xfrm>
          <a:prstGeom prst="rect">
            <a:avLst/>
          </a:prstGeom>
        </p:spPr>
        <p:txBody>
          <a:bodyPr lIns="81949" tIns="40973" rIns="81949" bIns="40973" anchor="b"/>
          <a:lstStyle>
            <a:lvl1pPr marL="0" indent="0">
              <a:buNone/>
              <a:defRPr sz="2200" b="1"/>
            </a:lvl1pPr>
            <a:lvl2pPr marL="409715" indent="0">
              <a:buNone/>
              <a:defRPr sz="1800" b="1"/>
            </a:lvl2pPr>
            <a:lvl3pPr marL="819431" indent="0">
              <a:buNone/>
              <a:defRPr sz="1600" b="1"/>
            </a:lvl3pPr>
            <a:lvl4pPr marL="1229147" indent="0">
              <a:buNone/>
              <a:defRPr sz="1400" b="1"/>
            </a:lvl4pPr>
            <a:lvl5pPr marL="1638863" indent="0">
              <a:buNone/>
              <a:defRPr sz="1400" b="1"/>
            </a:lvl5pPr>
            <a:lvl6pPr marL="2048580" indent="0">
              <a:buNone/>
              <a:defRPr sz="1400" b="1"/>
            </a:lvl6pPr>
            <a:lvl7pPr marL="2458296" indent="0">
              <a:buNone/>
              <a:defRPr sz="1400" b="1"/>
            </a:lvl7pPr>
            <a:lvl8pPr marL="2868011" indent="0">
              <a:buNone/>
              <a:defRPr sz="1400" b="1"/>
            </a:lvl8pPr>
            <a:lvl9pPr marL="3277727"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5606" y="2175344"/>
            <a:ext cx="4040909" cy="3951474"/>
          </a:xfrm>
          <a:prstGeom prst="rect">
            <a:avLst/>
          </a:prstGeom>
        </p:spPr>
        <p:txBody>
          <a:bodyPr lIns="81949" tIns="40973" rIns="81949" bIns="40973"/>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42AC74E0-F244-45E7-B719-3624DB51806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40130639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495" y="274544"/>
            <a:ext cx="8229023" cy="1143000"/>
          </a:xfrm>
          <a:prstGeom prst="rect">
            <a:avLst/>
          </a:prstGeom>
        </p:spPr>
        <p:txBody>
          <a:bodyPr lIns="82003" tIns="41000" rIns="82003" bIns="41000"/>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5552F87F-824D-442F-B84B-0721D5FEDF2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77456092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D7DEE62-69B6-43C1-9BCA-0BC85589F32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02450023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494" y="273144"/>
            <a:ext cx="3007591" cy="1162610"/>
          </a:xfrm>
          <a:prstGeom prst="rect">
            <a:avLst/>
          </a:prstGeom>
        </p:spPr>
        <p:txBody>
          <a:bodyPr lIns="82003" tIns="41000" rIns="82003" bIns="41000"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4762" y="273144"/>
            <a:ext cx="5111750" cy="5853672"/>
          </a:xfrm>
          <a:prstGeom prst="rect">
            <a:avLst/>
          </a:prstGeom>
        </p:spPr>
        <p:txBody>
          <a:bodyPr lIns="82003" tIns="41000" rIns="82003" bIns="41000"/>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494" y="1435755"/>
            <a:ext cx="3007591" cy="4691062"/>
          </a:xfrm>
          <a:prstGeom prst="rect">
            <a:avLst/>
          </a:prstGeom>
        </p:spPr>
        <p:txBody>
          <a:bodyPr lIns="82003" tIns="41000" rIns="82003" bIns="41000"/>
          <a:lstStyle>
            <a:lvl1pPr marL="0" indent="0">
              <a:buNone/>
              <a:defRPr sz="1300"/>
            </a:lvl1pPr>
            <a:lvl2pPr marL="410003" indent="0">
              <a:buNone/>
              <a:defRPr sz="1100"/>
            </a:lvl2pPr>
            <a:lvl3pPr marL="820007" indent="0">
              <a:buNone/>
              <a:defRPr sz="900"/>
            </a:lvl3pPr>
            <a:lvl4pPr marL="1230011" indent="0">
              <a:buNone/>
              <a:defRPr sz="800"/>
            </a:lvl4pPr>
            <a:lvl5pPr marL="1640013" indent="0">
              <a:buNone/>
              <a:defRPr sz="800"/>
            </a:lvl5pPr>
            <a:lvl6pPr marL="2050017" indent="0">
              <a:buNone/>
              <a:defRPr sz="800"/>
            </a:lvl6pPr>
            <a:lvl7pPr marL="2460021" indent="0">
              <a:buNone/>
              <a:defRPr sz="800"/>
            </a:lvl7pPr>
            <a:lvl8pPr marL="2870024" indent="0">
              <a:buNone/>
              <a:defRPr sz="800"/>
            </a:lvl8pPr>
            <a:lvl9pPr marL="3280028" indent="0">
              <a:buNone/>
              <a:defRPr sz="8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E6B2BAB-FDA1-4A2B-9ECB-5D98ADAD72A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85932652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438" y="4800327"/>
            <a:ext cx="5486977" cy="567297"/>
          </a:xfrm>
          <a:prstGeom prst="rect">
            <a:avLst/>
          </a:prstGeom>
        </p:spPr>
        <p:txBody>
          <a:bodyPr lIns="82003" tIns="41000" rIns="82003" bIns="41000"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438" y="612122"/>
            <a:ext cx="5486977" cy="4115360"/>
          </a:xfrm>
          <a:prstGeom prst="rect">
            <a:avLst/>
          </a:prstGeom>
        </p:spPr>
        <p:txBody>
          <a:bodyPr lIns="82003" tIns="41000" rIns="82003" bIns="41000"/>
          <a:lstStyle>
            <a:lvl1pPr marL="0" indent="0">
              <a:buNone/>
              <a:defRPr sz="2900"/>
            </a:lvl1pPr>
            <a:lvl2pPr marL="410003" indent="0">
              <a:buNone/>
              <a:defRPr sz="2500"/>
            </a:lvl2pPr>
            <a:lvl3pPr marL="820007" indent="0">
              <a:buNone/>
              <a:defRPr sz="2200"/>
            </a:lvl3pPr>
            <a:lvl4pPr marL="1230011" indent="0">
              <a:buNone/>
              <a:defRPr sz="1800"/>
            </a:lvl4pPr>
            <a:lvl5pPr marL="1640013" indent="0">
              <a:buNone/>
              <a:defRPr sz="1800"/>
            </a:lvl5pPr>
            <a:lvl6pPr marL="2050017" indent="0">
              <a:buNone/>
              <a:defRPr sz="1800"/>
            </a:lvl6pPr>
            <a:lvl7pPr marL="2460021" indent="0">
              <a:buNone/>
              <a:defRPr sz="1800"/>
            </a:lvl7pPr>
            <a:lvl8pPr marL="2870024" indent="0">
              <a:buNone/>
              <a:defRPr sz="1800"/>
            </a:lvl8pPr>
            <a:lvl9pPr marL="3280028" indent="0">
              <a:buNone/>
              <a:defRPr sz="1800"/>
            </a:lvl9pPr>
          </a:lstStyle>
          <a:p>
            <a:endParaRPr lang="en-US" dirty="0"/>
          </a:p>
        </p:txBody>
      </p:sp>
      <p:sp>
        <p:nvSpPr>
          <p:cNvPr id="4" name="Text Placeholder 3"/>
          <p:cNvSpPr>
            <a:spLocks noGrp="1"/>
          </p:cNvSpPr>
          <p:nvPr>
            <p:ph type="body" sz="half" idx="2"/>
          </p:nvPr>
        </p:nvSpPr>
        <p:spPr>
          <a:xfrm>
            <a:off x="1792438" y="5367618"/>
            <a:ext cx="5486977" cy="804022"/>
          </a:xfrm>
          <a:prstGeom prst="rect">
            <a:avLst/>
          </a:prstGeom>
        </p:spPr>
        <p:txBody>
          <a:bodyPr lIns="82003" tIns="41000" rIns="82003" bIns="41000"/>
          <a:lstStyle>
            <a:lvl1pPr marL="0" indent="0">
              <a:buNone/>
              <a:defRPr sz="1300"/>
            </a:lvl1pPr>
            <a:lvl2pPr marL="410003" indent="0">
              <a:buNone/>
              <a:defRPr sz="1100"/>
            </a:lvl2pPr>
            <a:lvl3pPr marL="820007" indent="0">
              <a:buNone/>
              <a:defRPr sz="900"/>
            </a:lvl3pPr>
            <a:lvl4pPr marL="1230011" indent="0">
              <a:buNone/>
              <a:defRPr sz="800"/>
            </a:lvl4pPr>
            <a:lvl5pPr marL="1640013" indent="0">
              <a:buNone/>
              <a:defRPr sz="800"/>
            </a:lvl5pPr>
            <a:lvl6pPr marL="2050017" indent="0">
              <a:buNone/>
              <a:defRPr sz="800"/>
            </a:lvl6pPr>
            <a:lvl7pPr marL="2460021" indent="0">
              <a:buNone/>
              <a:defRPr sz="800"/>
            </a:lvl7pPr>
            <a:lvl8pPr marL="2870024" indent="0">
              <a:buNone/>
              <a:defRPr sz="800"/>
            </a:lvl8pPr>
            <a:lvl9pPr marL="3280028" indent="0">
              <a:buNone/>
              <a:defRPr sz="8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D92B8A15-3C31-4C64-B076-A8CE20BED8C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0158255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495" y="274544"/>
            <a:ext cx="8229023" cy="1143000"/>
          </a:xfrm>
          <a:prstGeom prst="rect">
            <a:avLst/>
          </a:prstGeom>
        </p:spPr>
        <p:txBody>
          <a:bodyPr lIns="82003" tIns="41000" rIns="82003" bIns="41000"/>
          <a:lstStyle/>
          <a:p>
            <a:r>
              <a:rPr lang="en-US" smtClean="0"/>
              <a:t>Click to edit Master title style</a:t>
            </a:r>
            <a:endParaRPr lang="en-US"/>
          </a:p>
        </p:txBody>
      </p:sp>
      <p:sp>
        <p:nvSpPr>
          <p:cNvPr id="3" name="Vertical Text Placeholder 2"/>
          <p:cNvSpPr>
            <a:spLocks noGrp="1"/>
          </p:cNvSpPr>
          <p:nvPr>
            <p:ph type="body" orient="vert" idx="1"/>
          </p:nvPr>
        </p:nvSpPr>
        <p:spPr>
          <a:xfrm>
            <a:off x="457495" y="1599643"/>
            <a:ext cx="8229023" cy="4527176"/>
          </a:xfrm>
          <a:prstGeom prst="rect">
            <a:avLst/>
          </a:prstGeom>
        </p:spPr>
        <p:txBody>
          <a:bodyPr vert="eaVert" lIns="82003" tIns="41000" rIns="82003" bIns="410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10F35A9-04AF-4E68-868B-ECA67F091A86}"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042655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983" y="274545"/>
            <a:ext cx="2056535" cy="5852272"/>
          </a:xfrm>
          <a:prstGeom prst="rect">
            <a:avLst/>
          </a:prstGeom>
        </p:spPr>
        <p:txBody>
          <a:bodyPr vert="eaVert" lIns="82003" tIns="41000" rIns="82003" bIns="41000"/>
          <a:lstStyle/>
          <a:p>
            <a:r>
              <a:rPr lang="en-US" smtClean="0"/>
              <a:t>Click to edit Master title style</a:t>
            </a:r>
            <a:endParaRPr lang="en-US"/>
          </a:p>
        </p:txBody>
      </p:sp>
      <p:sp>
        <p:nvSpPr>
          <p:cNvPr id="3" name="Vertical Text Placeholder 2"/>
          <p:cNvSpPr>
            <a:spLocks noGrp="1"/>
          </p:cNvSpPr>
          <p:nvPr>
            <p:ph type="body" orient="vert" idx="1"/>
          </p:nvPr>
        </p:nvSpPr>
        <p:spPr>
          <a:xfrm>
            <a:off x="457495" y="274545"/>
            <a:ext cx="6033943" cy="5852272"/>
          </a:xfrm>
          <a:prstGeom prst="rect">
            <a:avLst/>
          </a:prstGeom>
        </p:spPr>
        <p:txBody>
          <a:bodyPr vert="eaVert" lIns="82003" tIns="41000" rIns="82003" bIns="410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1345A3E-EE0E-414A-A007-C469AD8526F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4868403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495" y="274545"/>
            <a:ext cx="8229023" cy="5852272"/>
          </a:xfrm>
          <a:prstGeom prst="rect">
            <a:avLst/>
          </a:prstGeom>
        </p:spPr>
        <p:txBody>
          <a:bodyPr lIns="82003" tIns="41000" rIns="82003" bIns="410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8419529" y="6533036"/>
            <a:ext cx="308841" cy="215713"/>
          </a:xfrm>
        </p:spPr>
        <p:txBody>
          <a:bodyPr/>
          <a:lstStyle>
            <a:lvl1pPr>
              <a:defRPr/>
            </a:lvl1pPr>
          </a:lstStyle>
          <a:p>
            <a:fld id="{67964D5C-A01B-4829-B340-A7B10B4175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2801341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495" y="274544"/>
            <a:ext cx="8229023" cy="1143000"/>
          </a:xfrm>
          <a:prstGeom prst="rect">
            <a:avLst/>
          </a:prstGeom>
        </p:spPr>
        <p:txBody>
          <a:bodyPr lIns="82003" tIns="41000" rIns="82003" bIns="41000"/>
          <a:lstStyle/>
          <a:p>
            <a:r>
              <a:rPr lang="en-US" smtClean="0"/>
              <a:t>Click to edit Master title style</a:t>
            </a:r>
            <a:endParaRPr lang="en-US"/>
          </a:p>
        </p:txBody>
      </p:sp>
      <p:sp>
        <p:nvSpPr>
          <p:cNvPr id="3" name="Text Placeholder 2"/>
          <p:cNvSpPr>
            <a:spLocks noGrp="1"/>
          </p:cNvSpPr>
          <p:nvPr>
            <p:ph type="body" sz="half" idx="1"/>
          </p:nvPr>
        </p:nvSpPr>
        <p:spPr>
          <a:xfrm>
            <a:off x="457489" y="1599643"/>
            <a:ext cx="4045238" cy="4527176"/>
          </a:xfrm>
          <a:prstGeom prst="rect">
            <a:avLst/>
          </a:prstGeom>
        </p:spPr>
        <p:txBody>
          <a:bodyPr lIns="82003" tIns="41000" rIns="82003" bIns="410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279" y="1599643"/>
            <a:ext cx="4045239" cy="4527176"/>
          </a:xfrm>
          <a:prstGeom prst="rect">
            <a:avLst/>
          </a:prstGeom>
        </p:spPr>
        <p:txBody>
          <a:bodyPr lIns="82003" tIns="41000" rIns="82003" bIns="410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419529" y="6533036"/>
            <a:ext cx="308841" cy="215713"/>
          </a:xfrm>
        </p:spPr>
        <p:txBody>
          <a:bodyPr/>
          <a:lstStyle>
            <a:lvl1pPr>
              <a:defRPr/>
            </a:lvl1pPr>
          </a:lstStyle>
          <a:p>
            <a:fld id="{46A9BBD2-5600-4200-ACB9-7D20BF407CE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36965193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93" name="Group 21"/>
          <p:cNvGrpSpPr>
            <a:grpSpLocks/>
          </p:cNvGrpSpPr>
          <p:nvPr>
            <p:custDataLst>
              <p:tags r:id="rId1"/>
            </p:custDataLst>
          </p:nvPr>
        </p:nvGrpSpPr>
        <p:grpSpPr bwMode="auto">
          <a:xfrm>
            <a:off x="415636" y="605118"/>
            <a:ext cx="8314171" cy="5850872"/>
            <a:chOff x="288" y="432"/>
            <a:chExt cx="5761" cy="4177"/>
          </a:xfrm>
        </p:grpSpPr>
        <p:sp>
          <p:nvSpPr>
            <p:cNvPr id="3094" name="Rectangle 22"/>
            <p:cNvSpPr>
              <a:spLocks noChangeArrowheads="1"/>
            </p:cNvSpPr>
            <p:nvPr>
              <p:custDataLst>
                <p:tags r:id="rId2"/>
              </p:custDataLst>
            </p:nvPr>
          </p:nvSpPr>
          <p:spPr bwMode="auto">
            <a:xfrm>
              <a:off x="1872" y="432"/>
              <a:ext cx="4176" cy="144"/>
            </a:xfrm>
            <a:prstGeom prst="rect">
              <a:avLst/>
            </a:prstGeom>
            <a:solidFill>
              <a:schemeClr val="bg2"/>
            </a:solidFill>
            <a:ln w="9525">
              <a:solidFill>
                <a:srgbClr val="000066"/>
              </a:solidFill>
              <a:miter lim="800000"/>
              <a:headEnd/>
              <a:tailEnd/>
            </a:ln>
            <a:effectLst/>
          </p:spPr>
          <p:txBody>
            <a:bodyPr wrap="none" anchor="ctr"/>
            <a:lstStyle/>
            <a:p>
              <a:pPr algn="ctr" defTabSz="914400" eaLnBrk="0" fontAlgn="base" hangingPunct="0">
                <a:spcBef>
                  <a:spcPct val="0"/>
                </a:spcBef>
                <a:spcAft>
                  <a:spcPct val="0"/>
                </a:spcAft>
              </a:pPr>
              <a:endParaRPr lang="en-US" sz="1200" dirty="0">
                <a:solidFill>
                  <a:srgbClr val="000066"/>
                </a:solidFill>
                <a:latin typeface="Book Antiqua" pitchFamily="18" charset="0"/>
              </a:endParaRPr>
            </a:p>
          </p:txBody>
        </p:sp>
        <p:sp>
          <p:nvSpPr>
            <p:cNvPr id="3095" name="Line 23"/>
            <p:cNvSpPr>
              <a:spLocks noChangeShapeType="1"/>
            </p:cNvSpPr>
            <p:nvPr>
              <p:custDataLst>
                <p:tags r:id="rId3"/>
              </p:custDataLst>
            </p:nvPr>
          </p:nvSpPr>
          <p:spPr bwMode="auto">
            <a:xfrm>
              <a:off x="6048" y="432"/>
              <a:ext cx="1" cy="4176"/>
            </a:xfrm>
            <a:prstGeom prst="line">
              <a:avLst/>
            </a:prstGeom>
            <a:noFill/>
            <a:ln w="12700">
              <a:solidFill>
                <a:srgbClr val="000066"/>
              </a:solidFill>
              <a:round/>
              <a:headEnd/>
              <a:tailEnd/>
            </a:ln>
            <a:effectLst/>
          </p:spPr>
          <p:txBody>
            <a:bodyPr wrap="none" anchor="ctr"/>
            <a:lstStyle/>
            <a:p>
              <a:pPr defTabSz="914400" eaLnBrk="0" fontAlgn="base" hangingPunct="0">
                <a:spcBef>
                  <a:spcPct val="0"/>
                </a:spcBef>
                <a:spcAft>
                  <a:spcPct val="0"/>
                </a:spcAft>
              </a:pPr>
              <a:endParaRPr lang="en-US" dirty="0">
                <a:solidFill>
                  <a:srgbClr val="000066"/>
                </a:solidFill>
              </a:endParaRPr>
            </a:p>
          </p:txBody>
        </p:sp>
        <p:sp>
          <p:nvSpPr>
            <p:cNvPr id="3096" name="Rectangle 24"/>
            <p:cNvSpPr>
              <a:spLocks noChangeArrowheads="1"/>
            </p:cNvSpPr>
            <p:nvPr>
              <p:custDataLst>
                <p:tags r:id="rId4"/>
              </p:custDataLst>
            </p:nvPr>
          </p:nvSpPr>
          <p:spPr bwMode="auto">
            <a:xfrm>
              <a:off x="288" y="4512"/>
              <a:ext cx="1584" cy="96"/>
            </a:xfrm>
            <a:prstGeom prst="rect">
              <a:avLst/>
            </a:prstGeom>
            <a:solidFill>
              <a:schemeClr val="bg2"/>
            </a:solidFill>
            <a:ln w="9525">
              <a:solidFill>
                <a:srgbClr val="000066"/>
              </a:solidFill>
              <a:miter lim="800000"/>
              <a:headEnd/>
              <a:tailEnd/>
            </a:ln>
            <a:effectLst/>
          </p:spPr>
          <p:txBody>
            <a:bodyPr wrap="none" anchor="ctr"/>
            <a:lstStyle/>
            <a:p>
              <a:pPr defTabSz="914400" eaLnBrk="0" fontAlgn="base" hangingPunct="0">
                <a:spcBef>
                  <a:spcPct val="0"/>
                </a:spcBef>
                <a:spcAft>
                  <a:spcPct val="0"/>
                </a:spcAft>
              </a:pPr>
              <a:endParaRPr lang="en-US" dirty="0">
                <a:solidFill>
                  <a:srgbClr val="000066"/>
                </a:solidFill>
              </a:endParaRPr>
            </a:p>
          </p:txBody>
        </p:sp>
        <p:sp>
          <p:nvSpPr>
            <p:cNvPr id="3097" name="Line 25"/>
            <p:cNvSpPr>
              <a:spLocks noChangeShapeType="1"/>
            </p:cNvSpPr>
            <p:nvPr>
              <p:custDataLst>
                <p:tags r:id="rId5"/>
              </p:custDataLst>
            </p:nvPr>
          </p:nvSpPr>
          <p:spPr bwMode="auto">
            <a:xfrm flipH="1">
              <a:off x="288" y="4608"/>
              <a:ext cx="5760" cy="1"/>
            </a:xfrm>
            <a:prstGeom prst="line">
              <a:avLst/>
            </a:prstGeom>
            <a:noFill/>
            <a:ln w="12700">
              <a:solidFill>
                <a:srgbClr val="000066"/>
              </a:solidFill>
              <a:round/>
              <a:headEnd/>
              <a:tailEnd/>
            </a:ln>
            <a:effectLst/>
          </p:spPr>
          <p:txBody>
            <a:bodyPr wrap="none" anchor="ctr"/>
            <a:lstStyle/>
            <a:p>
              <a:pPr defTabSz="914400" eaLnBrk="0" fontAlgn="base" hangingPunct="0">
                <a:spcBef>
                  <a:spcPct val="0"/>
                </a:spcBef>
                <a:spcAft>
                  <a:spcPct val="0"/>
                </a:spcAft>
              </a:pPr>
              <a:endParaRPr lang="en-US" dirty="0">
                <a:solidFill>
                  <a:srgbClr val="000066"/>
                </a:solidFill>
              </a:endParaRPr>
            </a:p>
          </p:txBody>
        </p:sp>
      </p:grpSp>
      <p:pic>
        <p:nvPicPr>
          <p:cNvPr id="3112" name="Picture 40"/>
          <p:cNvPicPr>
            <a:picLocks noChangeAspect="1" noChangeArrowheads="1"/>
          </p:cNvPicPr>
          <p:nvPr/>
        </p:nvPicPr>
        <p:blipFill>
          <a:blip r:embed="rId7" cstate="print"/>
          <a:srcRect/>
          <a:stretch>
            <a:fillRect/>
          </a:stretch>
        </p:blipFill>
        <p:spPr bwMode="gray">
          <a:xfrm>
            <a:off x="554183" y="2756647"/>
            <a:ext cx="1522557" cy="890868"/>
          </a:xfrm>
          <a:prstGeom prst="rect">
            <a:avLst/>
          </a:prstGeom>
          <a:noFill/>
          <a:ln w="12700">
            <a:noFill/>
            <a:miter lim="800000"/>
            <a:headEnd/>
            <a:tailEnd/>
          </a:ln>
          <a:effectLst/>
        </p:spPr>
      </p:pic>
      <p:pic>
        <p:nvPicPr>
          <p:cNvPr id="3113" name="Picture 41"/>
          <p:cNvPicPr>
            <a:picLocks noChangeAspect="1" noChangeArrowheads="1"/>
          </p:cNvPicPr>
          <p:nvPr/>
        </p:nvPicPr>
        <p:blipFill>
          <a:blip r:embed="rId8" cstate="print"/>
          <a:srcRect/>
          <a:stretch>
            <a:fillRect/>
          </a:stretch>
        </p:blipFill>
        <p:spPr bwMode="auto">
          <a:xfrm>
            <a:off x="554183" y="3633509"/>
            <a:ext cx="1675535" cy="266140"/>
          </a:xfrm>
          <a:prstGeom prst="rect">
            <a:avLst/>
          </a:prstGeom>
          <a:noFill/>
          <a:ln w="9525">
            <a:noFill/>
            <a:miter lim="800000"/>
            <a:headEnd/>
            <a:tailEnd/>
          </a:ln>
          <a:effectLst/>
        </p:spPr>
      </p:pic>
    </p:spTree>
    <p:extLst>
      <p:ext uri="{BB962C8B-B14F-4D97-AF65-F5344CB8AC3E}">
        <p14:creationId xmlns:p14="http://schemas.microsoft.com/office/powerpoint/2010/main" val="398661256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490" y="274544"/>
            <a:ext cx="8229023" cy="1143000"/>
          </a:xfrm>
          <a:prstGeom prst="rect">
            <a:avLst/>
          </a:prstGeom>
        </p:spPr>
        <p:txBody>
          <a:bodyPr lIns="82048" tIns="41025" rIns="82048" bIns="41025"/>
          <a:lstStyle/>
          <a:p>
            <a:r>
              <a:rPr lang="en-US" smtClean="0"/>
              <a:t>Click to edit Master title style</a:t>
            </a:r>
            <a:endParaRPr lang="en-US"/>
          </a:p>
        </p:txBody>
      </p:sp>
      <p:sp>
        <p:nvSpPr>
          <p:cNvPr id="3" name="Content Placeholder 2"/>
          <p:cNvSpPr>
            <a:spLocks noGrp="1"/>
          </p:cNvSpPr>
          <p:nvPr>
            <p:ph idx="1"/>
          </p:nvPr>
        </p:nvSpPr>
        <p:spPr>
          <a:xfrm>
            <a:off x="457490" y="1599641"/>
            <a:ext cx="8229023" cy="4527176"/>
          </a:xfrm>
          <a:prstGeom prst="rect">
            <a:avLst/>
          </a:prstGeom>
        </p:spPr>
        <p:txBody>
          <a:bodyPr lIns="82048" tIns="41025" rIns="82048" bIns="41025"/>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3D0F3AE6-F98C-4D3E-9FF5-026ABFD1893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491334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501" y="274544"/>
            <a:ext cx="8229023" cy="1143000"/>
          </a:xfrm>
          <a:prstGeom prst="rect">
            <a:avLst/>
          </a:prstGeom>
        </p:spPr>
        <p:txBody>
          <a:bodyPr lIns="81949" tIns="40973" rIns="81949" bIns="40973"/>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5552F87F-824D-442F-B84B-0721D5FEDF2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259052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3036" y="4406713"/>
            <a:ext cx="7771534" cy="1362916"/>
          </a:xfrm>
          <a:prstGeom prst="rect">
            <a:avLst/>
          </a:prstGeom>
        </p:spPr>
        <p:txBody>
          <a:bodyPr lIns="82048" tIns="41025" rIns="82048" bIns="41025"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3036" y="2906526"/>
            <a:ext cx="7771534" cy="1500187"/>
          </a:xfrm>
          <a:prstGeom prst="rect">
            <a:avLst/>
          </a:prstGeom>
        </p:spPr>
        <p:txBody>
          <a:bodyPr lIns="82048" tIns="41025" rIns="82048" bIns="41025" anchor="b"/>
          <a:lstStyle>
            <a:lvl1pPr marL="0" indent="0">
              <a:buNone/>
              <a:defRPr sz="1800"/>
            </a:lvl1pPr>
            <a:lvl2pPr marL="410243" indent="0">
              <a:buNone/>
              <a:defRPr sz="1600"/>
            </a:lvl2pPr>
            <a:lvl3pPr marL="820487" indent="0">
              <a:buNone/>
              <a:defRPr sz="1400"/>
            </a:lvl3pPr>
            <a:lvl4pPr marL="1230730" indent="0">
              <a:buNone/>
              <a:defRPr sz="1300"/>
            </a:lvl4pPr>
            <a:lvl5pPr marL="1640973" indent="0">
              <a:buNone/>
              <a:defRPr sz="1300"/>
            </a:lvl5pPr>
            <a:lvl6pPr marL="2051216" indent="0">
              <a:buNone/>
              <a:defRPr sz="1300"/>
            </a:lvl6pPr>
            <a:lvl7pPr marL="2461461" indent="0">
              <a:buNone/>
              <a:defRPr sz="1300"/>
            </a:lvl7pPr>
            <a:lvl8pPr marL="2871703" indent="0">
              <a:buNone/>
              <a:defRPr sz="1300"/>
            </a:lvl8pPr>
            <a:lvl9pPr marL="3281946" indent="0">
              <a:buNone/>
              <a:defRPr sz="13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C2B7168D-D9DD-41AA-810D-0C11A21C7E2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84602036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490" y="274544"/>
            <a:ext cx="8229023" cy="1143000"/>
          </a:xfrm>
          <a:prstGeom prst="rect">
            <a:avLst/>
          </a:prstGeom>
        </p:spPr>
        <p:txBody>
          <a:bodyPr lIns="82048" tIns="41025" rIns="82048" bIns="41025"/>
          <a:lstStyle/>
          <a:p>
            <a:r>
              <a:rPr lang="en-US" smtClean="0"/>
              <a:t>Click to edit Master title style</a:t>
            </a:r>
            <a:endParaRPr lang="en-US"/>
          </a:p>
        </p:txBody>
      </p:sp>
      <p:sp>
        <p:nvSpPr>
          <p:cNvPr id="3" name="Content Placeholder 2"/>
          <p:cNvSpPr>
            <a:spLocks noGrp="1"/>
          </p:cNvSpPr>
          <p:nvPr>
            <p:ph sz="half" idx="1"/>
          </p:nvPr>
        </p:nvSpPr>
        <p:spPr>
          <a:xfrm>
            <a:off x="457489" y="1599641"/>
            <a:ext cx="4045238" cy="4527176"/>
          </a:xfrm>
          <a:prstGeom prst="rect">
            <a:avLst/>
          </a:prstGeom>
        </p:spPr>
        <p:txBody>
          <a:bodyPr lIns="82048" tIns="41025" rIns="82048" bIns="41025"/>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274" y="1599641"/>
            <a:ext cx="4045239" cy="4527176"/>
          </a:xfrm>
          <a:prstGeom prst="rect">
            <a:avLst/>
          </a:prstGeom>
        </p:spPr>
        <p:txBody>
          <a:bodyPr lIns="82048" tIns="41025" rIns="82048" bIns="41025"/>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C9871C31-8B47-424E-A645-D30B2EAF60B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0362470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490" y="274544"/>
            <a:ext cx="8229023" cy="1143000"/>
          </a:xfrm>
          <a:prstGeom prst="rect">
            <a:avLst/>
          </a:prstGeom>
        </p:spPr>
        <p:txBody>
          <a:bodyPr lIns="82048" tIns="41025" rIns="82048" bIns="41025"/>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489" y="1535206"/>
            <a:ext cx="4039465" cy="640136"/>
          </a:xfrm>
          <a:prstGeom prst="rect">
            <a:avLst/>
          </a:prstGeom>
        </p:spPr>
        <p:txBody>
          <a:bodyPr lIns="82048" tIns="41025" rIns="82048" bIns="41025" anchor="b"/>
          <a:lstStyle>
            <a:lvl1pPr marL="0" indent="0">
              <a:buNone/>
              <a:defRPr sz="2200" b="1"/>
            </a:lvl1pPr>
            <a:lvl2pPr marL="410243" indent="0">
              <a:buNone/>
              <a:defRPr sz="1800" b="1"/>
            </a:lvl2pPr>
            <a:lvl3pPr marL="820487" indent="0">
              <a:buNone/>
              <a:defRPr sz="1600" b="1"/>
            </a:lvl3pPr>
            <a:lvl4pPr marL="1230730" indent="0">
              <a:buNone/>
              <a:defRPr sz="1400" b="1"/>
            </a:lvl4pPr>
            <a:lvl5pPr marL="1640973" indent="0">
              <a:buNone/>
              <a:defRPr sz="1400" b="1"/>
            </a:lvl5pPr>
            <a:lvl6pPr marL="2051216" indent="0">
              <a:buNone/>
              <a:defRPr sz="1400" b="1"/>
            </a:lvl6pPr>
            <a:lvl7pPr marL="2461461" indent="0">
              <a:buNone/>
              <a:defRPr sz="1400" b="1"/>
            </a:lvl7pPr>
            <a:lvl8pPr marL="2871703" indent="0">
              <a:buNone/>
              <a:defRPr sz="1400" b="1"/>
            </a:lvl8pPr>
            <a:lvl9pPr marL="3281946"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489" y="2175344"/>
            <a:ext cx="4039465" cy="3951474"/>
          </a:xfrm>
          <a:prstGeom prst="rect">
            <a:avLst/>
          </a:prstGeom>
        </p:spPr>
        <p:txBody>
          <a:bodyPr lIns="82048" tIns="41025" rIns="82048" bIns="41025"/>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604" y="1535206"/>
            <a:ext cx="4040909" cy="640136"/>
          </a:xfrm>
          <a:prstGeom prst="rect">
            <a:avLst/>
          </a:prstGeom>
        </p:spPr>
        <p:txBody>
          <a:bodyPr lIns="82048" tIns="41025" rIns="82048" bIns="41025" anchor="b"/>
          <a:lstStyle>
            <a:lvl1pPr marL="0" indent="0">
              <a:buNone/>
              <a:defRPr sz="2200" b="1"/>
            </a:lvl1pPr>
            <a:lvl2pPr marL="410243" indent="0">
              <a:buNone/>
              <a:defRPr sz="1800" b="1"/>
            </a:lvl2pPr>
            <a:lvl3pPr marL="820487" indent="0">
              <a:buNone/>
              <a:defRPr sz="1600" b="1"/>
            </a:lvl3pPr>
            <a:lvl4pPr marL="1230730" indent="0">
              <a:buNone/>
              <a:defRPr sz="1400" b="1"/>
            </a:lvl4pPr>
            <a:lvl5pPr marL="1640973" indent="0">
              <a:buNone/>
              <a:defRPr sz="1400" b="1"/>
            </a:lvl5pPr>
            <a:lvl6pPr marL="2051216" indent="0">
              <a:buNone/>
              <a:defRPr sz="1400" b="1"/>
            </a:lvl6pPr>
            <a:lvl7pPr marL="2461461" indent="0">
              <a:buNone/>
              <a:defRPr sz="1400" b="1"/>
            </a:lvl7pPr>
            <a:lvl8pPr marL="2871703" indent="0">
              <a:buNone/>
              <a:defRPr sz="1400" b="1"/>
            </a:lvl8pPr>
            <a:lvl9pPr marL="3281946"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5604" y="2175344"/>
            <a:ext cx="4040909" cy="3951474"/>
          </a:xfrm>
          <a:prstGeom prst="rect">
            <a:avLst/>
          </a:prstGeom>
        </p:spPr>
        <p:txBody>
          <a:bodyPr lIns="82048" tIns="41025" rIns="82048" bIns="41025"/>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42AC74E0-F244-45E7-B719-3624DB51806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18265368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490" y="274544"/>
            <a:ext cx="8229023" cy="1143000"/>
          </a:xfrm>
          <a:prstGeom prst="rect">
            <a:avLst/>
          </a:prstGeom>
        </p:spPr>
        <p:txBody>
          <a:bodyPr lIns="82048" tIns="41025" rIns="82048" bIns="41025"/>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5552F87F-824D-442F-B84B-0721D5FEDF2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1040220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D7DEE62-69B6-43C1-9BCA-0BC85589F32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46226732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490" y="273144"/>
            <a:ext cx="3007591" cy="1162610"/>
          </a:xfrm>
          <a:prstGeom prst="rect">
            <a:avLst/>
          </a:prstGeom>
        </p:spPr>
        <p:txBody>
          <a:bodyPr lIns="82048" tIns="41025" rIns="82048" bIns="41025"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4762" y="273144"/>
            <a:ext cx="5111750" cy="5853672"/>
          </a:xfrm>
          <a:prstGeom prst="rect">
            <a:avLst/>
          </a:prstGeom>
        </p:spPr>
        <p:txBody>
          <a:bodyPr lIns="82048" tIns="41025" rIns="82048" bIns="41025"/>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490" y="1435755"/>
            <a:ext cx="3007591" cy="4691062"/>
          </a:xfrm>
          <a:prstGeom prst="rect">
            <a:avLst/>
          </a:prstGeom>
        </p:spPr>
        <p:txBody>
          <a:bodyPr lIns="82048" tIns="41025" rIns="82048" bIns="41025"/>
          <a:lstStyle>
            <a:lvl1pPr marL="0" indent="0">
              <a:buNone/>
              <a:defRPr sz="1300"/>
            </a:lvl1pPr>
            <a:lvl2pPr marL="410243" indent="0">
              <a:buNone/>
              <a:defRPr sz="1100"/>
            </a:lvl2pPr>
            <a:lvl3pPr marL="820487" indent="0">
              <a:buNone/>
              <a:defRPr sz="900"/>
            </a:lvl3pPr>
            <a:lvl4pPr marL="1230730" indent="0">
              <a:buNone/>
              <a:defRPr sz="800"/>
            </a:lvl4pPr>
            <a:lvl5pPr marL="1640973" indent="0">
              <a:buNone/>
              <a:defRPr sz="800"/>
            </a:lvl5pPr>
            <a:lvl6pPr marL="2051216" indent="0">
              <a:buNone/>
              <a:defRPr sz="800"/>
            </a:lvl6pPr>
            <a:lvl7pPr marL="2461461" indent="0">
              <a:buNone/>
              <a:defRPr sz="800"/>
            </a:lvl7pPr>
            <a:lvl8pPr marL="2871703" indent="0">
              <a:buNone/>
              <a:defRPr sz="800"/>
            </a:lvl8pPr>
            <a:lvl9pPr marL="3281946" indent="0">
              <a:buNone/>
              <a:defRPr sz="8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E6B2BAB-FDA1-4A2B-9ECB-5D98ADAD72A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96286190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433" y="4800322"/>
            <a:ext cx="5486977" cy="567297"/>
          </a:xfrm>
          <a:prstGeom prst="rect">
            <a:avLst/>
          </a:prstGeom>
        </p:spPr>
        <p:txBody>
          <a:bodyPr lIns="82048" tIns="41025" rIns="82048" bIns="41025"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433" y="612122"/>
            <a:ext cx="5486977" cy="4115360"/>
          </a:xfrm>
          <a:prstGeom prst="rect">
            <a:avLst/>
          </a:prstGeom>
        </p:spPr>
        <p:txBody>
          <a:bodyPr lIns="82048" tIns="41025" rIns="82048" bIns="41025"/>
          <a:lstStyle>
            <a:lvl1pPr marL="0" indent="0">
              <a:buNone/>
              <a:defRPr sz="2900"/>
            </a:lvl1pPr>
            <a:lvl2pPr marL="410243" indent="0">
              <a:buNone/>
              <a:defRPr sz="2500"/>
            </a:lvl2pPr>
            <a:lvl3pPr marL="820487" indent="0">
              <a:buNone/>
              <a:defRPr sz="2200"/>
            </a:lvl3pPr>
            <a:lvl4pPr marL="1230730" indent="0">
              <a:buNone/>
              <a:defRPr sz="1800"/>
            </a:lvl4pPr>
            <a:lvl5pPr marL="1640973" indent="0">
              <a:buNone/>
              <a:defRPr sz="1800"/>
            </a:lvl5pPr>
            <a:lvl6pPr marL="2051216" indent="0">
              <a:buNone/>
              <a:defRPr sz="1800"/>
            </a:lvl6pPr>
            <a:lvl7pPr marL="2461461" indent="0">
              <a:buNone/>
              <a:defRPr sz="1800"/>
            </a:lvl7pPr>
            <a:lvl8pPr marL="2871703" indent="0">
              <a:buNone/>
              <a:defRPr sz="1800"/>
            </a:lvl8pPr>
            <a:lvl9pPr marL="3281946" indent="0">
              <a:buNone/>
              <a:defRPr sz="1800"/>
            </a:lvl9pPr>
          </a:lstStyle>
          <a:p>
            <a:endParaRPr lang="en-US" dirty="0"/>
          </a:p>
        </p:txBody>
      </p:sp>
      <p:sp>
        <p:nvSpPr>
          <p:cNvPr id="4" name="Text Placeholder 3"/>
          <p:cNvSpPr>
            <a:spLocks noGrp="1"/>
          </p:cNvSpPr>
          <p:nvPr>
            <p:ph type="body" sz="half" idx="2"/>
          </p:nvPr>
        </p:nvSpPr>
        <p:spPr>
          <a:xfrm>
            <a:off x="1792433" y="5367618"/>
            <a:ext cx="5486977" cy="804022"/>
          </a:xfrm>
          <a:prstGeom prst="rect">
            <a:avLst/>
          </a:prstGeom>
        </p:spPr>
        <p:txBody>
          <a:bodyPr lIns="82048" tIns="41025" rIns="82048" bIns="41025"/>
          <a:lstStyle>
            <a:lvl1pPr marL="0" indent="0">
              <a:buNone/>
              <a:defRPr sz="1300"/>
            </a:lvl1pPr>
            <a:lvl2pPr marL="410243" indent="0">
              <a:buNone/>
              <a:defRPr sz="1100"/>
            </a:lvl2pPr>
            <a:lvl3pPr marL="820487" indent="0">
              <a:buNone/>
              <a:defRPr sz="900"/>
            </a:lvl3pPr>
            <a:lvl4pPr marL="1230730" indent="0">
              <a:buNone/>
              <a:defRPr sz="800"/>
            </a:lvl4pPr>
            <a:lvl5pPr marL="1640973" indent="0">
              <a:buNone/>
              <a:defRPr sz="800"/>
            </a:lvl5pPr>
            <a:lvl6pPr marL="2051216" indent="0">
              <a:buNone/>
              <a:defRPr sz="800"/>
            </a:lvl6pPr>
            <a:lvl7pPr marL="2461461" indent="0">
              <a:buNone/>
              <a:defRPr sz="800"/>
            </a:lvl7pPr>
            <a:lvl8pPr marL="2871703" indent="0">
              <a:buNone/>
              <a:defRPr sz="800"/>
            </a:lvl8pPr>
            <a:lvl9pPr marL="3281946" indent="0">
              <a:buNone/>
              <a:defRPr sz="8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D92B8A15-3C31-4C64-B076-A8CE20BED8C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02885064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490" y="274544"/>
            <a:ext cx="8229023" cy="1143000"/>
          </a:xfrm>
          <a:prstGeom prst="rect">
            <a:avLst/>
          </a:prstGeom>
        </p:spPr>
        <p:txBody>
          <a:bodyPr lIns="82048" tIns="41025" rIns="82048" bIns="41025"/>
          <a:lstStyle/>
          <a:p>
            <a:r>
              <a:rPr lang="en-US" smtClean="0"/>
              <a:t>Click to edit Master title style</a:t>
            </a:r>
            <a:endParaRPr lang="en-US"/>
          </a:p>
        </p:txBody>
      </p:sp>
      <p:sp>
        <p:nvSpPr>
          <p:cNvPr id="3" name="Vertical Text Placeholder 2"/>
          <p:cNvSpPr>
            <a:spLocks noGrp="1"/>
          </p:cNvSpPr>
          <p:nvPr>
            <p:ph type="body" orient="vert" idx="1"/>
          </p:nvPr>
        </p:nvSpPr>
        <p:spPr>
          <a:xfrm>
            <a:off x="457490" y="1599641"/>
            <a:ext cx="8229023" cy="4527176"/>
          </a:xfrm>
          <a:prstGeom prst="rect">
            <a:avLst/>
          </a:prstGeom>
        </p:spPr>
        <p:txBody>
          <a:bodyPr vert="eaVert" lIns="82048" tIns="41025" rIns="82048" bIns="41025"/>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10F35A9-04AF-4E68-868B-ECA67F091A86}"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55768963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978" y="274545"/>
            <a:ext cx="2056535" cy="5852272"/>
          </a:xfrm>
          <a:prstGeom prst="rect">
            <a:avLst/>
          </a:prstGeom>
        </p:spPr>
        <p:txBody>
          <a:bodyPr vert="eaVert" lIns="82048" tIns="41025" rIns="82048" bIns="41025"/>
          <a:lstStyle/>
          <a:p>
            <a:r>
              <a:rPr lang="en-US" smtClean="0"/>
              <a:t>Click to edit Master title style</a:t>
            </a:r>
            <a:endParaRPr lang="en-US"/>
          </a:p>
        </p:txBody>
      </p:sp>
      <p:sp>
        <p:nvSpPr>
          <p:cNvPr id="3" name="Vertical Text Placeholder 2"/>
          <p:cNvSpPr>
            <a:spLocks noGrp="1"/>
          </p:cNvSpPr>
          <p:nvPr>
            <p:ph type="body" orient="vert" idx="1"/>
          </p:nvPr>
        </p:nvSpPr>
        <p:spPr>
          <a:xfrm>
            <a:off x="457490" y="274545"/>
            <a:ext cx="6033943" cy="5852272"/>
          </a:xfrm>
          <a:prstGeom prst="rect">
            <a:avLst/>
          </a:prstGeom>
        </p:spPr>
        <p:txBody>
          <a:bodyPr vert="eaVert" lIns="82048" tIns="41025" rIns="82048" bIns="41025"/>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1345A3E-EE0E-414A-A007-C469AD8526F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57142971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490" y="274545"/>
            <a:ext cx="8229023" cy="5852272"/>
          </a:xfrm>
          <a:prstGeom prst="rect">
            <a:avLst/>
          </a:prstGeom>
        </p:spPr>
        <p:txBody>
          <a:bodyPr lIns="82048" tIns="41025" rIns="82048" bIns="41025"/>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8419524" y="6533031"/>
            <a:ext cx="308841" cy="215713"/>
          </a:xfrm>
        </p:spPr>
        <p:txBody>
          <a:bodyPr/>
          <a:lstStyle>
            <a:lvl1pPr>
              <a:defRPr/>
            </a:lvl1pPr>
          </a:lstStyle>
          <a:p>
            <a:fld id="{67964D5C-A01B-4829-B340-A7B10B4175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149673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D7DEE62-69B6-43C1-9BCA-0BC85589F32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6007096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490" y="274544"/>
            <a:ext cx="8229023" cy="1143000"/>
          </a:xfrm>
          <a:prstGeom prst="rect">
            <a:avLst/>
          </a:prstGeom>
        </p:spPr>
        <p:txBody>
          <a:bodyPr lIns="82048" tIns="41025" rIns="82048" bIns="41025"/>
          <a:lstStyle/>
          <a:p>
            <a:r>
              <a:rPr lang="en-US" smtClean="0"/>
              <a:t>Click to edit Master title style</a:t>
            </a:r>
            <a:endParaRPr lang="en-US"/>
          </a:p>
        </p:txBody>
      </p:sp>
      <p:sp>
        <p:nvSpPr>
          <p:cNvPr id="3" name="Text Placeholder 2"/>
          <p:cNvSpPr>
            <a:spLocks noGrp="1"/>
          </p:cNvSpPr>
          <p:nvPr>
            <p:ph type="body" sz="half" idx="1"/>
          </p:nvPr>
        </p:nvSpPr>
        <p:spPr>
          <a:xfrm>
            <a:off x="457489" y="1599641"/>
            <a:ext cx="4045238" cy="4527176"/>
          </a:xfrm>
          <a:prstGeom prst="rect">
            <a:avLst/>
          </a:prstGeom>
        </p:spPr>
        <p:txBody>
          <a:bodyPr lIns="82048" tIns="41025" rIns="82048" bIns="41025"/>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274" y="1599641"/>
            <a:ext cx="4045239" cy="4527176"/>
          </a:xfrm>
          <a:prstGeom prst="rect">
            <a:avLst/>
          </a:prstGeom>
        </p:spPr>
        <p:txBody>
          <a:bodyPr lIns="82048" tIns="41025" rIns="82048" bIns="41025"/>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419524" y="6533031"/>
            <a:ext cx="308841" cy="215713"/>
          </a:xfrm>
        </p:spPr>
        <p:txBody>
          <a:bodyPr/>
          <a:lstStyle>
            <a:lvl1pPr>
              <a:defRPr/>
            </a:lvl1pPr>
          </a:lstStyle>
          <a:p>
            <a:fld id="{46A9BBD2-5600-4200-ACB9-7D20BF407CE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207876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494" y="273144"/>
            <a:ext cx="3007591" cy="1162610"/>
          </a:xfrm>
          <a:prstGeom prst="rect">
            <a:avLst/>
          </a:prstGeom>
        </p:spPr>
        <p:txBody>
          <a:bodyPr lIns="81949" tIns="40973" rIns="81949" bIns="40973"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4762" y="273144"/>
            <a:ext cx="5111750" cy="5853672"/>
          </a:xfrm>
          <a:prstGeom prst="rect">
            <a:avLst/>
          </a:prstGeom>
        </p:spPr>
        <p:txBody>
          <a:bodyPr lIns="81949" tIns="40973" rIns="81949" bIns="40973"/>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494" y="1435755"/>
            <a:ext cx="3007591" cy="4691062"/>
          </a:xfrm>
          <a:prstGeom prst="rect">
            <a:avLst/>
          </a:prstGeom>
        </p:spPr>
        <p:txBody>
          <a:bodyPr lIns="81949" tIns="40973" rIns="81949" bIns="40973"/>
          <a:lstStyle>
            <a:lvl1pPr marL="0" indent="0">
              <a:buNone/>
              <a:defRPr sz="1300"/>
            </a:lvl1pPr>
            <a:lvl2pPr marL="409715" indent="0">
              <a:buNone/>
              <a:defRPr sz="1100"/>
            </a:lvl2pPr>
            <a:lvl3pPr marL="819431" indent="0">
              <a:buNone/>
              <a:defRPr sz="900"/>
            </a:lvl3pPr>
            <a:lvl4pPr marL="1229147" indent="0">
              <a:buNone/>
              <a:defRPr sz="800"/>
            </a:lvl4pPr>
            <a:lvl5pPr marL="1638863" indent="0">
              <a:buNone/>
              <a:defRPr sz="800"/>
            </a:lvl5pPr>
            <a:lvl6pPr marL="2048580" indent="0">
              <a:buNone/>
              <a:defRPr sz="800"/>
            </a:lvl6pPr>
            <a:lvl7pPr marL="2458296" indent="0">
              <a:buNone/>
              <a:defRPr sz="800"/>
            </a:lvl7pPr>
            <a:lvl8pPr marL="2868011" indent="0">
              <a:buNone/>
              <a:defRPr sz="800"/>
            </a:lvl8pPr>
            <a:lvl9pPr marL="3277727" indent="0">
              <a:buNone/>
              <a:defRPr sz="8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E6B2BAB-FDA1-4A2B-9ECB-5D98ADAD72A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11265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444" y="4800333"/>
            <a:ext cx="5486977" cy="567297"/>
          </a:xfrm>
          <a:prstGeom prst="rect">
            <a:avLst/>
          </a:prstGeom>
        </p:spPr>
        <p:txBody>
          <a:bodyPr lIns="81949" tIns="40973" rIns="81949" bIns="40973"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444" y="612122"/>
            <a:ext cx="5486977" cy="4115360"/>
          </a:xfrm>
          <a:prstGeom prst="rect">
            <a:avLst/>
          </a:prstGeom>
        </p:spPr>
        <p:txBody>
          <a:bodyPr lIns="81949" tIns="40973" rIns="81949" bIns="40973"/>
          <a:lstStyle>
            <a:lvl1pPr marL="0" indent="0">
              <a:buNone/>
              <a:defRPr sz="2900"/>
            </a:lvl1pPr>
            <a:lvl2pPr marL="409715" indent="0">
              <a:buNone/>
              <a:defRPr sz="2500"/>
            </a:lvl2pPr>
            <a:lvl3pPr marL="819431" indent="0">
              <a:buNone/>
              <a:defRPr sz="2200"/>
            </a:lvl3pPr>
            <a:lvl4pPr marL="1229147" indent="0">
              <a:buNone/>
              <a:defRPr sz="1800"/>
            </a:lvl4pPr>
            <a:lvl5pPr marL="1638863" indent="0">
              <a:buNone/>
              <a:defRPr sz="1800"/>
            </a:lvl5pPr>
            <a:lvl6pPr marL="2048580" indent="0">
              <a:buNone/>
              <a:defRPr sz="1800"/>
            </a:lvl6pPr>
            <a:lvl7pPr marL="2458296" indent="0">
              <a:buNone/>
              <a:defRPr sz="1800"/>
            </a:lvl7pPr>
            <a:lvl8pPr marL="2868011" indent="0">
              <a:buNone/>
              <a:defRPr sz="1800"/>
            </a:lvl8pPr>
            <a:lvl9pPr marL="3277727" indent="0">
              <a:buNone/>
              <a:defRPr sz="1800"/>
            </a:lvl9pPr>
          </a:lstStyle>
          <a:p>
            <a:endParaRPr lang="en-US" dirty="0"/>
          </a:p>
        </p:txBody>
      </p:sp>
      <p:sp>
        <p:nvSpPr>
          <p:cNvPr id="4" name="Text Placeholder 3"/>
          <p:cNvSpPr>
            <a:spLocks noGrp="1"/>
          </p:cNvSpPr>
          <p:nvPr>
            <p:ph type="body" sz="half" idx="2"/>
          </p:nvPr>
        </p:nvSpPr>
        <p:spPr>
          <a:xfrm>
            <a:off x="1792444" y="5367618"/>
            <a:ext cx="5486977" cy="804022"/>
          </a:xfrm>
          <a:prstGeom prst="rect">
            <a:avLst/>
          </a:prstGeom>
        </p:spPr>
        <p:txBody>
          <a:bodyPr lIns="81949" tIns="40973" rIns="81949" bIns="40973"/>
          <a:lstStyle>
            <a:lvl1pPr marL="0" indent="0">
              <a:buNone/>
              <a:defRPr sz="1300"/>
            </a:lvl1pPr>
            <a:lvl2pPr marL="409715" indent="0">
              <a:buNone/>
              <a:defRPr sz="1100"/>
            </a:lvl2pPr>
            <a:lvl3pPr marL="819431" indent="0">
              <a:buNone/>
              <a:defRPr sz="900"/>
            </a:lvl3pPr>
            <a:lvl4pPr marL="1229147" indent="0">
              <a:buNone/>
              <a:defRPr sz="800"/>
            </a:lvl4pPr>
            <a:lvl5pPr marL="1638863" indent="0">
              <a:buNone/>
              <a:defRPr sz="800"/>
            </a:lvl5pPr>
            <a:lvl6pPr marL="2048580" indent="0">
              <a:buNone/>
              <a:defRPr sz="800"/>
            </a:lvl6pPr>
            <a:lvl7pPr marL="2458296" indent="0">
              <a:buNone/>
              <a:defRPr sz="800"/>
            </a:lvl7pPr>
            <a:lvl8pPr marL="2868011" indent="0">
              <a:buNone/>
              <a:defRPr sz="800"/>
            </a:lvl8pPr>
            <a:lvl9pPr marL="3277727" indent="0">
              <a:buNone/>
              <a:defRPr sz="8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D92B8A15-3C31-4C64-B076-A8CE20BED8C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854219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2.xml"/><Relationship Id="rId26" Type="http://schemas.openxmlformats.org/officeDocument/2006/relationships/tags" Target="../tags/tag10.xml"/><Relationship Id="rId3" Type="http://schemas.openxmlformats.org/officeDocument/2006/relationships/slideLayout" Target="../slideLayouts/slideLayout3.xml"/><Relationship Id="rId21" Type="http://schemas.openxmlformats.org/officeDocument/2006/relationships/tags" Target="../tags/tag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1.xml"/><Relationship Id="rId25" Type="http://schemas.openxmlformats.org/officeDocument/2006/relationships/tags" Target="../tags/tag9.xml"/><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tags" Target="../tags/tag4.xml"/><Relationship Id="rId29" Type="http://schemas.openxmlformats.org/officeDocument/2006/relationships/tags" Target="../tags/tag1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8.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7.xml"/><Relationship Id="rId28" Type="http://schemas.openxmlformats.org/officeDocument/2006/relationships/tags" Target="../tags/tag12.xml"/><Relationship Id="rId10" Type="http://schemas.openxmlformats.org/officeDocument/2006/relationships/slideLayout" Target="../slideLayouts/slideLayout10.xml"/><Relationship Id="rId19" Type="http://schemas.openxmlformats.org/officeDocument/2006/relationships/tags" Target="../tags/tag3.xml"/><Relationship Id="rId31"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6.xml"/><Relationship Id="rId27" Type="http://schemas.openxmlformats.org/officeDocument/2006/relationships/tags" Target="../tags/tag11.xml"/><Relationship Id="rId30"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tags" Target="../tags/tag22.xml"/><Relationship Id="rId26" Type="http://schemas.openxmlformats.org/officeDocument/2006/relationships/tags" Target="../tags/tag30.xml"/><Relationship Id="rId3" Type="http://schemas.openxmlformats.org/officeDocument/2006/relationships/slideLayout" Target="../slideLayouts/slideLayout18.xml"/><Relationship Id="rId21" Type="http://schemas.openxmlformats.org/officeDocument/2006/relationships/tags" Target="../tags/tag25.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tags" Target="../tags/tag21.xml"/><Relationship Id="rId25" Type="http://schemas.openxmlformats.org/officeDocument/2006/relationships/tags" Target="../tags/tag29.xml"/><Relationship Id="rId2" Type="http://schemas.openxmlformats.org/officeDocument/2006/relationships/slideLayout" Target="../slideLayouts/slideLayout17.xml"/><Relationship Id="rId16" Type="http://schemas.openxmlformats.org/officeDocument/2006/relationships/tags" Target="../tags/tag20.xml"/><Relationship Id="rId20" Type="http://schemas.openxmlformats.org/officeDocument/2006/relationships/tags" Target="../tags/tag24.xml"/><Relationship Id="rId29" Type="http://schemas.openxmlformats.org/officeDocument/2006/relationships/image" Target="../media/image2.emf"/><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24" Type="http://schemas.openxmlformats.org/officeDocument/2006/relationships/tags" Target="../tags/tag28.xml"/><Relationship Id="rId5" Type="http://schemas.openxmlformats.org/officeDocument/2006/relationships/slideLayout" Target="../slideLayouts/slideLayout20.xml"/><Relationship Id="rId15" Type="http://schemas.openxmlformats.org/officeDocument/2006/relationships/tags" Target="../tags/tag19.xml"/><Relationship Id="rId23" Type="http://schemas.openxmlformats.org/officeDocument/2006/relationships/tags" Target="../tags/tag27.xml"/><Relationship Id="rId28" Type="http://schemas.openxmlformats.org/officeDocument/2006/relationships/image" Target="../media/image1.emf"/><Relationship Id="rId10" Type="http://schemas.openxmlformats.org/officeDocument/2006/relationships/slideLayout" Target="../slideLayouts/slideLayout25.xml"/><Relationship Id="rId19" Type="http://schemas.openxmlformats.org/officeDocument/2006/relationships/tags" Target="../tags/tag23.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theme" Target="../theme/theme2.xml"/><Relationship Id="rId22" Type="http://schemas.openxmlformats.org/officeDocument/2006/relationships/tags" Target="../tags/tag26.xml"/><Relationship Id="rId27" Type="http://schemas.openxmlformats.org/officeDocument/2006/relationships/tags" Target="../tags/tag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18" Type="http://schemas.openxmlformats.org/officeDocument/2006/relationships/tags" Target="../tags/tag37.xml"/><Relationship Id="rId26" Type="http://schemas.openxmlformats.org/officeDocument/2006/relationships/tags" Target="../tags/tag45.xml"/><Relationship Id="rId3" Type="http://schemas.openxmlformats.org/officeDocument/2006/relationships/slideLayout" Target="../slideLayouts/slideLayout31.xml"/><Relationship Id="rId21" Type="http://schemas.openxmlformats.org/officeDocument/2006/relationships/tags" Target="../tags/tag40.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17" Type="http://schemas.openxmlformats.org/officeDocument/2006/relationships/theme" Target="../theme/theme3.xml"/><Relationship Id="rId25" Type="http://schemas.openxmlformats.org/officeDocument/2006/relationships/tags" Target="../tags/tag44.xml"/><Relationship Id="rId2" Type="http://schemas.openxmlformats.org/officeDocument/2006/relationships/slideLayout" Target="../slideLayouts/slideLayout30.xml"/><Relationship Id="rId16" Type="http://schemas.openxmlformats.org/officeDocument/2006/relationships/slideLayout" Target="../slideLayouts/slideLayout44.xml"/><Relationship Id="rId20" Type="http://schemas.openxmlformats.org/officeDocument/2006/relationships/tags" Target="../tags/tag39.xml"/><Relationship Id="rId29" Type="http://schemas.openxmlformats.org/officeDocument/2006/relationships/tags" Target="../tags/tag48.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24" Type="http://schemas.openxmlformats.org/officeDocument/2006/relationships/tags" Target="../tags/tag43.xml"/><Relationship Id="rId32" Type="http://schemas.openxmlformats.org/officeDocument/2006/relationships/image" Target="../media/image2.emf"/><Relationship Id="rId5" Type="http://schemas.openxmlformats.org/officeDocument/2006/relationships/slideLayout" Target="../slideLayouts/slideLayout33.xml"/><Relationship Id="rId15" Type="http://schemas.openxmlformats.org/officeDocument/2006/relationships/slideLayout" Target="../slideLayouts/slideLayout43.xml"/><Relationship Id="rId23" Type="http://schemas.openxmlformats.org/officeDocument/2006/relationships/tags" Target="../tags/tag42.xml"/><Relationship Id="rId28" Type="http://schemas.openxmlformats.org/officeDocument/2006/relationships/tags" Target="../tags/tag47.xml"/><Relationship Id="rId10" Type="http://schemas.openxmlformats.org/officeDocument/2006/relationships/slideLayout" Target="../slideLayouts/slideLayout38.xml"/><Relationship Id="rId19" Type="http://schemas.openxmlformats.org/officeDocument/2006/relationships/tags" Target="../tags/tag38.xml"/><Relationship Id="rId31" Type="http://schemas.openxmlformats.org/officeDocument/2006/relationships/image" Target="../media/image1.emf"/><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 Id="rId22" Type="http://schemas.openxmlformats.org/officeDocument/2006/relationships/tags" Target="../tags/tag41.xml"/><Relationship Id="rId27" Type="http://schemas.openxmlformats.org/officeDocument/2006/relationships/tags" Target="../tags/tag46.xml"/><Relationship Id="rId30" Type="http://schemas.openxmlformats.org/officeDocument/2006/relationships/tags" Target="../tags/tag4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slideLayout" Target="../slideLayouts/slideLayout57.xml"/><Relationship Id="rId18" Type="http://schemas.openxmlformats.org/officeDocument/2006/relationships/tags" Target="../tags/tag58.xml"/><Relationship Id="rId26" Type="http://schemas.openxmlformats.org/officeDocument/2006/relationships/tags" Target="../tags/tag66.xml"/><Relationship Id="rId3" Type="http://schemas.openxmlformats.org/officeDocument/2006/relationships/slideLayout" Target="../slideLayouts/slideLayout47.xml"/><Relationship Id="rId21" Type="http://schemas.openxmlformats.org/officeDocument/2006/relationships/tags" Target="../tags/tag61.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17" Type="http://schemas.openxmlformats.org/officeDocument/2006/relationships/tags" Target="../tags/tag57.xml"/><Relationship Id="rId25" Type="http://schemas.openxmlformats.org/officeDocument/2006/relationships/tags" Target="../tags/tag65.xml"/><Relationship Id="rId2" Type="http://schemas.openxmlformats.org/officeDocument/2006/relationships/slideLayout" Target="../slideLayouts/slideLayout46.xml"/><Relationship Id="rId16" Type="http://schemas.openxmlformats.org/officeDocument/2006/relationships/tags" Target="../tags/tag56.xml"/><Relationship Id="rId20" Type="http://schemas.openxmlformats.org/officeDocument/2006/relationships/tags" Target="../tags/tag60.xml"/><Relationship Id="rId29" Type="http://schemas.openxmlformats.org/officeDocument/2006/relationships/image" Target="../media/image2.emf"/><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24" Type="http://schemas.openxmlformats.org/officeDocument/2006/relationships/tags" Target="../tags/tag64.xml"/><Relationship Id="rId5" Type="http://schemas.openxmlformats.org/officeDocument/2006/relationships/slideLayout" Target="../slideLayouts/slideLayout49.xml"/><Relationship Id="rId15" Type="http://schemas.openxmlformats.org/officeDocument/2006/relationships/tags" Target="../tags/tag55.xml"/><Relationship Id="rId23" Type="http://schemas.openxmlformats.org/officeDocument/2006/relationships/tags" Target="../tags/tag63.xml"/><Relationship Id="rId28" Type="http://schemas.openxmlformats.org/officeDocument/2006/relationships/image" Target="../media/image1.emf"/><Relationship Id="rId10" Type="http://schemas.openxmlformats.org/officeDocument/2006/relationships/slideLayout" Target="../slideLayouts/slideLayout54.xml"/><Relationship Id="rId19" Type="http://schemas.openxmlformats.org/officeDocument/2006/relationships/tags" Target="../tags/tag59.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theme" Target="../theme/theme4.xml"/><Relationship Id="rId22" Type="http://schemas.openxmlformats.org/officeDocument/2006/relationships/tags" Target="../tags/tag62.xml"/><Relationship Id="rId27" Type="http://schemas.openxmlformats.org/officeDocument/2006/relationships/tags" Target="../tags/tag6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slideLayout" Target="../slideLayouts/slideLayout70.xml"/><Relationship Id="rId18" Type="http://schemas.openxmlformats.org/officeDocument/2006/relationships/tags" Target="../tags/tag76.xml"/><Relationship Id="rId26" Type="http://schemas.openxmlformats.org/officeDocument/2006/relationships/tags" Target="../tags/tag84.xml"/><Relationship Id="rId3" Type="http://schemas.openxmlformats.org/officeDocument/2006/relationships/slideLayout" Target="../slideLayouts/slideLayout60.xml"/><Relationship Id="rId21" Type="http://schemas.openxmlformats.org/officeDocument/2006/relationships/tags" Target="../tags/tag79.xml"/><Relationship Id="rId7" Type="http://schemas.openxmlformats.org/officeDocument/2006/relationships/slideLayout" Target="../slideLayouts/slideLayout64.xml"/><Relationship Id="rId12" Type="http://schemas.openxmlformats.org/officeDocument/2006/relationships/slideLayout" Target="../slideLayouts/slideLayout69.xml"/><Relationship Id="rId17" Type="http://schemas.openxmlformats.org/officeDocument/2006/relationships/tags" Target="../tags/tag75.xml"/><Relationship Id="rId25" Type="http://schemas.openxmlformats.org/officeDocument/2006/relationships/tags" Target="../tags/tag83.xml"/><Relationship Id="rId2" Type="http://schemas.openxmlformats.org/officeDocument/2006/relationships/slideLayout" Target="../slideLayouts/slideLayout59.xml"/><Relationship Id="rId16" Type="http://schemas.openxmlformats.org/officeDocument/2006/relationships/tags" Target="../tags/tag74.xml"/><Relationship Id="rId20" Type="http://schemas.openxmlformats.org/officeDocument/2006/relationships/tags" Target="../tags/tag78.xml"/><Relationship Id="rId29" Type="http://schemas.openxmlformats.org/officeDocument/2006/relationships/image" Target="../media/image2.emf"/><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24" Type="http://schemas.openxmlformats.org/officeDocument/2006/relationships/tags" Target="../tags/tag82.xml"/><Relationship Id="rId5" Type="http://schemas.openxmlformats.org/officeDocument/2006/relationships/slideLayout" Target="../slideLayouts/slideLayout62.xml"/><Relationship Id="rId15" Type="http://schemas.openxmlformats.org/officeDocument/2006/relationships/tags" Target="../tags/tag73.xml"/><Relationship Id="rId23" Type="http://schemas.openxmlformats.org/officeDocument/2006/relationships/tags" Target="../tags/tag81.xml"/><Relationship Id="rId28" Type="http://schemas.openxmlformats.org/officeDocument/2006/relationships/image" Target="../media/image1.emf"/><Relationship Id="rId10" Type="http://schemas.openxmlformats.org/officeDocument/2006/relationships/slideLayout" Target="../slideLayouts/slideLayout67.xml"/><Relationship Id="rId19" Type="http://schemas.openxmlformats.org/officeDocument/2006/relationships/tags" Target="../tags/tag77.xml"/><Relationship Id="rId4" Type="http://schemas.openxmlformats.org/officeDocument/2006/relationships/slideLayout" Target="../slideLayouts/slideLayout61.xml"/><Relationship Id="rId9" Type="http://schemas.openxmlformats.org/officeDocument/2006/relationships/slideLayout" Target="../slideLayouts/slideLayout66.xml"/><Relationship Id="rId14" Type="http://schemas.openxmlformats.org/officeDocument/2006/relationships/theme" Target="../theme/theme5.xml"/><Relationship Id="rId22" Type="http://schemas.openxmlformats.org/officeDocument/2006/relationships/tags" Target="../tags/tag80.xml"/><Relationship Id="rId27" Type="http://schemas.openxmlformats.org/officeDocument/2006/relationships/tags" Target="../tags/tag8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41" name="Text Box 17" hidden="1"/>
          <p:cNvSpPr txBox="1">
            <a:spLocks noChangeArrowheads="1"/>
          </p:cNvSpPr>
          <p:nvPr>
            <p:custDataLst>
              <p:tags r:id="rId17"/>
            </p:custDataLst>
          </p:nvPr>
        </p:nvSpPr>
        <p:spPr bwMode="auto">
          <a:xfrm>
            <a:off x="7481455" y="6454601"/>
            <a:ext cx="656648" cy="256335"/>
          </a:xfrm>
          <a:prstGeom prst="rect">
            <a:avLst/>
          </a:prstGeom>
          <a:noFill/>
          <a:ln w="9525">
            <a:noFill/>
            <a:miter lim="800000"/>
            <a:headEnd/>
            <a:tailEnd/>
          </a:ln>
          <a:effectLst/>
        </p:spPr>
        <p:txBody>
          <a:bodyPr wrap="none" lIns="0" tIns="40973" rIns="0" bIns="0"/>
          <a:lstStyle/>
          <a:p>
            <a:pPr algn="r" eaLnBrk="0" fontAlgn="base" hangingPunct="0">
              <a:spcBef>
                <a:spcPct val="0"/>
              </a:spcBef>
              <a:spcAft>
                <a:spcPct val="0"/>
              </a:spcAft>
            </a:pPr>
            <a:r>
              <a:rPr lang="en-US" altLang="en-US" sz="1400" b="1" dirty="0">
                <a:solidFill>
                  <a:srgbClr val="DDDDDD"/>
                </a:solidFill>
                <a:latin typeface="Book Antiqua" pitchFamily="18" charset="0"/>
              </a:rPr>
              <a:t>DRAFT</a:t>
            </a:r>
          </a:p>
        </p:txBody>
      </p:sp>
      <p:grpSp>
        <p:nvGrpSpPr>
          <p:cNvPr id="1031" name="Group 7"/>
          <p:cNvGrpSpPr>
            <a:grpSpLocks/>
          </p:cNvGrpSpPr>
          <p:nvPr>
            <p:custDataLst>
              <p:tags r:id="rId18"/>
            </p:custDataLst>
          </p:nvPr>
        </p:nvGrpSpPr>
        <p:grpSpPr bwMode="auto">
          <a:xfrm>
            <a:off x="1039091" y="605118"/>
            <a:ext cx="7690716" cy="5850872"/>
            <a:chOff x="725" y="432"/>
            <a:chExt cx="5324" cy="4177"/>
          </a:xfrm>
        </p:grpSpPr>
        <p:sp>
          <p:nvSpPr>
            <p:cNvPr id="1032" name="Rectangle 8"/>
            <p:cNvSpPr>
              <a:spLocks noChangeArrowheads="1"/>
            </p:cNvSpPr>
            <p:nvPr userDrawn="1">
              <p:custDataLst>
                <p:tags r:id="rId26"/>
              </p:custDataLst>
            </p:nvPr>
          </p:nvSpPr>
          <p:spPr bwMode="auto">
            <a:xfrm>
              <a:off x="1876" y="432"/>
              <a:ext cx="4172" cy="144"/>
            </a:xfrm>
            <a:prstGeom prst="rect">
              <a:avLst/>
            </a:prstGeom>
            <a:solidFill>
              <a:srgbClr val="001C5C"/>
            </a:solidFill>
            <a:ln w="9525">
              <a:solidFill>
                <a:schemeClr val="bg2"/>
              </a:solidFill>
              <a:miter lim="800000"/>
              <a:headEnd/>
              <a:tailEnd/>
            </a:ln>
            <a:effectLst/>
          </p:spPr>
          <p:txBody>
            <a:bodyPr wrap="none" anchor="ctr"/>
            <a:lstStyle/>
            <a:p>
              <a:pPr eaLnBrk="0" fontAlgn="base" hangingPunct="0">
                <a:spcBef>
                  <a:spcPct val="0"/>
                </a:spcBef>
                <a:spcAft>
                  <a:spcPct val="0"/>
                </a:spcAft>
              </a:pPr>
              <a:endParaRPr lang="en-US" dirty="0">
                <a:solidFill>
                  <a:srgbClr val="000066"/>
                </a:solidFill>
              </a:endParaRPr>
            </a:p>
          </p:txBody>
        </p:sp>
        <p:sp>
          <p:nvSpPr>
            <p:cNvPr id="1033" name="Line 9"/>
            <p:cNvSpPr>
              <a:spLocks noChangeShapeType="1"/>
            </p:cNvSpPr>
            <p:nvPr userDrawn="1">
              <p:custDataLst>
                <p:tags r:id="rId27"/>
              </p:custDataLst>
            </p:nvPr>
          </p:nvSpPr>
          <p:spPr bwMode="auto">
            <a:xfrm>
              <a:off x="6048" y="432"/>
              <a:ext cx="1" cy="4176"/>
            </a:xfrm>
            <a:prstGeom prst="line">
              <a:avLst/>
            </a:prstGeom>
            <a:noFill/>
            <a:ln w="12700">
              <a:solidFill>
                <a:schemeClr val="bg2"/>
              </a:solidFill>
              <a:round/>
              <a:headEnd/>
              <a:tailEnd/>
            </a:ln>
            <a:effectLst/>
          </p:spPr>
          <p:txBody>
            <a:bodyPr wrap="none" anchor="ctr"/>
            <a:lstStyle/>
            <a:p>
              <a:pPr eaLnBrk="0" fontAlgn="base" hangingPunct="0">
                <a:spcBef>
                  <a:spcPct val="0"/>
                </a:spcBef>
                <a:spcAft>
                  <a:spcPct val="0"/>
                </a:spcAft>
              </a:pPr>
              <a:endParaRPr lang="en-US" dirty="0">
                <a:solidFill>
                  <a:srgbClr val="000066"/>
                </a:solidFill>
              </a:endParaRPr>
            </a:p>
          </p:txBody>
        </p:sp>
        <p:sp>
          <p:nvSpPr>
            <p:cNvPr id="1034" name="Rectangle 10"/>
            <p:cNvSpPr>
              <a:spLocks noChangeArrowheads="1"/>
            </p:cNvSpPr>
            <p:nvPr userDrawn="1">
              <p:custDataLst>
                <p:tags r:id="rId28"/>
              </p:custDataLst>
            </p:nvPr>
          </p:nvSpPr>
          <p:spPr bwMode="auto">
            <a:xfrm>
              <a:off x="725" y="4512"/>
              <a:ext cx="1151" cy="96"/>
            </a:xfrm>
            <a:prstGeom prst="rect">
              <a:avLst/>
            </a:prstGeom>
            <a:solidFill>
              <a:schemeClr val="bg2"/>
            </a:solidFill>
            <a:ln w="9525">
              <a:solidFill>
                <a:schemeClr val="bg2"/>
              </a:solidFill>
              <a:miter lim="800000"/>
              <a:headEnd/>
              <a:tailEnd/>
            </a:ln>
            <a:effectLst/>
          </p:spPr>
          <p:txBody>
            <a:bodyPr wrap="none" anchor="ctr"/>
            <a:lstStyle/>
            <a:p>
              <a:pPr eaLnBrk="0" fontAlgn="base" hangingPunct="0">
                <a:spcBef>
                  <a:spcPct val="0"/>
                </a:spcBef>
                <a:spcAft>
                  <a:spcPct val="0"/>
                </a:spcAft>
              </a:pPr>
              <a:endParaRPr lang="en-US" dirty="0">
                <a:solidFill>
                  <a:srgbClr val="000066"/>
                </a:solidFill>
              </a:endParaRPr>
            </a:p>
          </p:txBody>
        </p:sp>
        <p:sp>
          <p:nvSpPr>
            <p:cNvPr id="1035" name="Line 11"/>
            <p:cNvSpPr>
              <a:spLocks noChangeShapeType="1"/>
            </p:cNvSpPr>
            <p:nvPr userDrawn="1">
              <p:custDataLst>
                <p:tags r:id="rId29"/>
              </p:custDataLst>
            </p:nvPr>
          </p:nvSpPr>
          <p:spPr bwMode="auto">
            <a:xfrm flipH="1">
              <a:off x="725" y="4608"/>
              <a:ext cx="5323" cy="1"/>
            </a:xfrm>
            <a:prstGeom prst="line">
              <a:avLst/>
            </a:prstGeom>
            <a:noFill/>
            <a:ln w="12700">
              <a:solidFill>
                <a:schemeClr val="bg2"/>
              </a:solidFill>
              <a:round/>
              <a:headEnd/>
              <a:tailEnd/>
            </a:ln>
            <a:effectLst/>
          </p:spPr>
          <p:txBody>
            <a:bodyPr wrap="none" anchor="ctr"/>
            <a:lstStyle/>
            <a:p>
              <a:pPr eaLnBrk="0" fontAlgn="base" hangingPunct="0">
                <a:spcBef>
                  <a:spcPct val="0"/>
                </a:spcBef>
                <a:spcAft>
                  <a:spcPct val="0"/>
                </a:spcAft>
              </a:pPr>
              <a:endParaRPr lang="en-US" dirty="0">
                <a:solidFill>
                  <a:srgbClr val="000066"/>
                </a:solidFill>
              </a:endParaRPr>
            </a:p>
          </p:txBody>
        </p:sp>
      </p:grpSp>
      <p:sp>
        <p:nvSpPr>
          <p:cNvPr id="1038" name="Rectangle 14"/>
          <p:cNvSpPr>
            <a:spLocks noGrp="1" noChangeArrowheads="1"/>
          </p:cNvSpPr>
          <p:nvPr>
            <p:ph type="sldNum" sz="quarter" idx="4"/>
            <p:custDataLst>
              <p:tags r:id="rId19"/>
            </p:custDataLst>
          </p:nvPr>
        </p:nvSpPr>
        <p:spPr bwMode="gray">
          <a:xfrm>
            <a:off x="8419535" y="6533042"/>
            <a:ext cx="308841" cy="215713"/>
          </a:xfrm>
          <a:prstGeom prst="rect">
            <a:avLst/>
          </a:prstGeom>
          <a:noFill/>
          <a:ln w="12700">
            <a:noFill/>
            <a:miter lim="800000"/>
            <a:headEnd/>
            <a:tailEnd/>
          </a:ln>
          <a:effectLst/>
        </p:spPr>
        <p:txBody>
          <a:bodyPr vert="horz" wrap="none" lIns="81949" tIns="40973" rIns="81949" bIns="40973" numCol="1" anchor="t" anchorCtr="0" compatLnSpc="1">
            <a:prstTxWarp prst="textNoShape">
              <a:avLst/>
            </a:prstTxWarp>
          </a:bodyPr>
          <a:lstStyle>
            <a:lvl1pPr algn="r">
              <a:defRPr sz="900" b="1">
                <a:solidFill>
                  <a:schemeClr val="tx2"/>
                </a:solidFill>
              </a:defRPr>
            </a:lvl1pPr>
          </a:lstStyle>
          <a:p>
            <a:pPr eaLnBrk="0" fontAlgn="base" hangingPunct="0">
              <a:spcBef>
                <a:spcPct val="0"/>
              </a:spcBef>
              <a:spcAft>
                <a:spcPct val="0"/>
              </a:spcAft>
            </a:pPr>
            <a:fld id="{06E9567B-CDA8-4533-9220-D6923B160911}" type="slidenum">
              <a:rPr lang="en-US">
                <a:solidFill>
                  <a:srgbClr val="000000"/>
                </a:solidFill>
              </a:rPr>
              <a:pPr eaLnBrk="0" fontAlgn="base" hangingPunct="0">
                <a:spcBef>
                  <a:spcPct val="0"/>
                </a:spcBef>
                <a:spcAft>
                  <a:spcPct val="0"/>
                </a:spcAft>
              </a:pPr>
              <a:t>‹#›</a:t>
            </a:fld>
            <a:endParaRPr lang="en-US" dirty="0">
              <a:solidFill>
                <a:srgbClr val="000000"/>
              </a:solidFill>
            </a:endParaRPr>
          </a:p>
        </p:txBody>
      </p:sp>
      <p:sp>
        <p:nvSpPr>
          <p:cNvPr id="1040" name="Text Box 16" hidden="1"/>
          <p:cNvSpPr txBox="1">
            <a:spLocks noChangeArrowheads="1"/>
          </p:cNvSpPr>
          <p:nvPr>
            <p:custDataLst>
              <p:tags r:id="rId20"/>
            </p:custDataLst>
          </p:nvPr>
        </p:nvSpPr>
        <p:spPr bwMode="auto">
          <a:xfrm>
            <a:off x="1039091" y="6454601"/>
            <a:ext cx="1489364" cy="256335"/>
          </a:xfrm>
          <a:prstGeom prst="rect">
            <a:avLst/>
          </a:prstGeom>
          <a:noFill/>
          <a:ln w="9525">
            <a:noFill/>
            <a:miter lim="800000"/>
            <a:headEnd/>
            <a:tailEnd/>
          </a:ln>
          <a:effectLst/>
        </p:spPr>
        <p:txBody>
          <a:bodyPr wrap="none" lIns="0" tIns="40973" rIns="0" bIns="0"/>
          <a:lstStyle/>
          <a:p>
            <a:pPr eaLnBrk="0" fontAlgn="base" hangingPunct="0">
              <a:spcBef>
                <a:spcPct val="0"/>
              </a:spcBef>
              <a:spcAft>
                <a:spcPct val="0"/>
              </a:spcAft>
            </a:pPr>
            <a:r>
              <a:rPr lang="en-US" altLang="en-US" sz="1400" b="1" dirty="0">
                <a:solidFill>
                  <a:srgbClr val="084831"/>
                </a:solidFill>
                <a:latin typeface="Book Antiqua" pitchFamily="18" charset="0"/>
              </a:rPr>
              <a:t>CONFIDENTIAL</a:t>
            </a:r>
          </a:p>
        </p:txBody>
      </p:sp>
      <p:grpSp>
        <p:nvGrpSpPr>
          <p:cNvPr id="1051" name="Group 27"/>
          <p:cNvGrpSpPr>
            <a:grpSpLocks/>
          </p:cNvGrpSpPr>
          <p:nvPr/>
        </p:nvGrpSpPr>
        <p:grpSpPr bwMode="auto">
          <a:xfrm>
            <a:off x="526774" y="268941"/>
            <a:ext cx="1702955" cy="1138798"/>
            <a:chOff x="365" y="192"/>
            <a:chExt cx="1180" cy="813"/>
          </a:xfrm>
        </p:grpSpPr>
        <p:pic>
          <p:nvPicPr>
            <p:cNvPr id="1049" name="Picture 25"/>
            <p:cNvPicPr>
              <a:picLocks noChangeAspect="1" noChangeArrowheads="1"/>
            </p:cNvPicPr>
            <p:nvPr userDrawn="1"/>
          </p:nvPicPr>
          <p:blipFill>
            <a:blip r:embed="rId30" cstate="print"/>
            <a:srcRect/>
            <a:stretch>
              <a:fillRect/>
            </a:stretch>
          </p:blipFill>
          <p:spPr bwMode="gray">
            <a:xfrm>
              <a:off x="365" y="192"/>
              <a:ext cx="1055" cy="636"/>
            </a:xfrm>
            <a:prstGeom prst="rect">
              <a:avLst/>
            </a:prstGeom>
            <a:noFill/>
            <a:ln w="12700">
              <a:noFill/>
              <a:miter lim="800000"/>
              <a:headEnd/>
              <a:tailEnd/>
            </a:ln>
            <a:effectLst/>
          </p:spPr>
        </p:pic>
        <p:pic>
          <p:nvPicPr>
            <p:cNvPr id="1050" name="Picture 26"/>
            <p:cNvPicPr>
              <a:picLocks noChangeAspect="1" noChangeArrowheads="1"/>
            </p:cNvPicPr>
            <p:nvPr userDrawn="1"/>
          </p:nvPicPr>
          <p:blipFill>
            <a:blip r:embed="rId31" cstate="print"/>
            <a:srcRect/>
            <a:stretch>
              <a:fillRect/>
            </a:stretch>
          </p:blipFill>
          <p:spPr bwMode="auto">
            <a:xfrm>
              <a:off x="384" y="816"/>
              <a:ext cx="1161" cy="189"/>
            </a:xfrm>
            <a:prstGeom prst="rect">
              <a:avLst/>
            </a:prstGeom>
            <a:noFill/>
            <a:ln w="9525">
              <a:noFill/>
              <a:miter lim="800000"/>
              <a:headEnd/>
              <a:tailEnd/>
            </a:ln>
            <a:effectLst/>
          </p:spPr>
        </p:pic>
      </p:grpSp>
      <p:grpSp>
        <p:nvGrpSpPr>
          <p:cNvPr id="1052" name="Group 28"/>
          <p:cNvGrpSpPr>
            <a:grpSpLocks/>
          </p:cNvGrpSpPr>
          <p:nvPr>
            <p:custDataLst>
              <p:tags r:id="rId21"/>
            </p:custDataLst>
          </p:nvPr>
        </p:nvGrpSpPr>
        <p:grpSpPr bwMode="auto">
          <a:xfrm>
            <a:off x="415636" y="605118"/>
            <a:ext cx="8314171" cy="5850872"/>
            <a:chOff x="288" y="432"/>
            <a:chExt cx="5761" cy="4177"/>
          </a:xfrm>
        </p:grpSpPr>
        <p:sp>
          <p:nvSpPr>
            <p:cNvPr id="1053" name="Rectangle 29"/>
            <p:cNvSpPr>
              <a:spLocks noChangeArrowheads="1"/>
            </p:cNvSpPr>
            <p:nvPr>
              <p:custDataLst>
                <p:tags r:id="rId22"/>
              </p:custDataLst>
            </p:nvPr>
          </p:nvSpPr>
          <p:spPr bwMode="auto">
            <a:xfrm>
              <a:off x="1872" y="432"/>
              <a:ext cx="4176" cy="144"/>
            </a:xfrm>
            <a:prstGeom prst="rect">
              <a:avLst/>
            </a:prstGeom>
            <a:solidFill>
              <a:schemeClr val="bg2"/>
            </a:solidFill>
            <a:ln w="9525">
              <a:solidFill>
                <a:srgbClr val="000066"/>
              </a:solidFill>
              <a:miter lim="800000"/>
              <a:headEnd/>
              <a:tailEnd/>
            </a:ln>
            <a:effectLst/>
          </p:spPr>
          <p:txBody>
            <a:bodyPr wrap="none" anchor="ctr"/>
            <a:lstStyle/>
            <a:p>
              <a:pPr eaLnBrk="0" fontAlgn="base" hangingPunct="0">
                <a:spcBef>
                  <a:spcPct val="0"/>
                </a:spcBef>
                <a:spcAft>
                  <a:spcPct val="0"/>
                </a:spcAft>
              </a:pPr>
              <a:endParaRPr lang="en-US" dirty="0">
                <a:solidFill>
                  <a:srgbClr val="000066"/>
                </a:solidFill>
              </a:endParaRPr>
            </a:p>
          </p:txBody>
        </p:sp>
        <p:sp>
          <p:nvSpPr>
            <p:cNvPr id="1054" name="Line 30"/>
            <p:cNvSpPr>
              <a:spLocks noChangeShapeType="1"/>
            </p:cNvSpPr>
            <p:nvPr>
              <p:custDataLst>
                <p:tags r:id="rId23"/>
              </p:custDataLst>
            </p:nvPr>
          </p:nvSpPr>
          <p:spPr bwMode="auto">
            <a:xfrm>
              <a:off x="6048" y="432"/>
              <a:ext cx="1" cy="4176"/>
            </a:xfrm>
            <a:prstGeom prst="line">
              <a:avLst/>
            </a:prstGeom>
            <a:noFill/>
            <a:ln w="12700">
              <a:solidFill>
                <a:srgbClr val="000066"/>
              </a:solidFill>
              <a:round/>
              <a:headEnd/>
              <a:tailEnd/>
            </a:ln>
            <a:effectLst/>
          </p:spPr>
          <p:txBody>
            <a:bodyPr wrap="none" anchor="ctr"/>
            <a:lstStyle/>
            <a:p>
              <a:pPr eaLnBrk="0" fontAlgn="base" hangingPunct="0">
                <a:spcBef>
                  <a:spcPct val="0"/>
                </a:spcBef>
                <a:spcAft>
                  <a:spcPct val="0"/>
                </a:spcAft>
              </a:pPr>
              <a:endParaRPr lang="en-US" dirty="0">
                <a:solidFill>
                  <a:srgbClr val="000066"/>
                </a:solidFill>
              </a:endParaRPr>
            </a:p>
          </p:txBody>
        </p:sp>
        <p:sp>
          <p:nvSpPr>
            <p:cNvPr id="1055" name="Rectangle 31"/>
            <p:cNvSpPr>
              <a:spLocks noChangeArrowheads="1"/>
            </p:cNvSpPr>
            <p:nvPr>
              <p:custDataLst>
                <p:tags r:id="rId24"/>
              </p:custDataLst>
            </p:nvPr>
          </p:nvSpPr>
          <p:spPr bwMode="auto">
            <a:xfrm>
              <a:off x="288" y="4512"/>
              <a:ext cx="1584" cy="96"/>
            </a:xfrm>
            <a:prstGeom prst="rect">
              <a:avLst/>
            </a:prstGeom>
            <a:solidFill>
              <a:schemeClr val="bg2"/>
            </a:solidFill>
            <a:ln w="9525">
              <a:solidFill>
                <a:srgbClr val="000066"/>
              </a:solidFill>
              <a:miter lim="800000"/>
              <a:headEnd/>
              <a:tailEnd/>
            </a:ln>
            <a:effectLst/>
          </p:spPr>
          <p:txBody>
            <a:bodyPr wrap="none" anchor="ctr"/>
            <a:lstStyle/>
            <a:p>
              <a:pPr eaLnBrk="0" fontAlgn="base" hangingPunct="0">
                <a:spcBef>
                  <a:spcPct val="0"/>
                </a:spcBef>
                <a:spcAft>
                  <a:spcPct val="0"/>
                </a:spcAft>
              </a:pPr>
              <a:endParaRPr lang="en-US" dirty="0">
                <a:solidFill>
                  <a:srgbClr val="000066"/>
                </a:solidFill>
              </a:endParaRPr>
            </a:p>
          </p:txBody>
        </p:sp>
        <p:sp>
          <p:nvSpPr>
            <p:cNvPr id="1056" name="Line 32"/>
            <p:cNvSpPr>
              <a:spLocks noChangeShapeType="1"/>
            </p:cNvSpPr>
            <p:nvPr>
              <p:custDataLst>
                <p:tags r:id="rId25"/>
              </p:custDataLst>
            </p:nvPr>
          </p:nvSpPr>
          <p:spPr bwMode="auto">
            <a:xfrm flipH="1">
              <a:off x="288" y="4608"/>
              <a:ext cx="5760" cy="1"/>
            </a:xfrm>
            <a:prstGeom prst="line">
              <a:avLst/>
            </a:prstGeom>
            <a:noFill/>
            <a:ln w="12700">
              <a:solidFill>
                <a:srgbClr val="000066"/>
              </a:solidFill>
              <a:round/>
              <a:headEnd/>
              <a:tailEnd/>
            </a:ln>
            <a:effectLst/>
          </p:spPr>
          <p:txBody>
            <a:bodyPr wrap="none" anchor="ctr"/>
            <a:lstStyle/>
            <a:p>
              <a:pPr eaLnBrk="0" fontAlgn="base" hangingPunct="0">
                <a:spcBef>
                  <a:spcPct val="0"/>
                </a:spcBef>
                <a:spcAft>
                  <a:spcPct val="0"/>
                </a:spcAft>
              </a:pPr>
              <a:endParaRPr lang="en-US" dirty="0">
                <a:solidFill>
                  <a:srgbClr val="000066"/>
                </a:solidFill>
              </a:endParaRPr>
            </a:p>
          </p:txBody>
        </p:sp>
      </p:grpSp>
    </p:spTree>
    <p:extLst>
      <p:ext uri="{BB962C8B-B14F-4D97-AF65-F5344CB8AC3E}">
        <p14:creationId xmlns:p14="http://schemas.microsoft.com/office/powerpoint/2010/main" val="3071635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l" defTabSz="913324" rtl="0" eaLnBrk="0" fontAlgn="base" hangingPunct="0">
        <a:spcBef>
          <a:spcPct val="0"/>
        </a:spcBef>
        <a:spcAft>
          <a:spcPct val="0"/>
        </a:spcAft>
        <a:defRPr b="1">
          <a:solidFill>
            <a:schemeClr val="tx2"/>
          </a:solidFill>
          <a:latin typeface="+mj-lt"/>
          <a:ea typeface="+mj-ea"/>
          <a:cs typeface="+mj-cs"/>
        </a:defRPr>
      </a:lvl1pPr>
      <a:lvl2pPr algn="l" defTabSz="913324" rtl="0" eaLnBrk="0" fontAlgn="base" hangingPunct="0">
        <a:spcBef>
          <a:spcPct val="0"/>
        </a:spcBef>
        <a:spcAft>
          <a:spcPct val="0"/>
        </a:spcAft>
        <a:defRPr b="1">
          <a:solidFill>
            <a:schemeClr val="tx2"/>
          </a:solidFill>
          <a:latin typeface="Book Antiqua" pitchFamily="18" charset="0"/>
        </a:defRPr>
      </a:lvl2pPr>
      <a:lvl3pPr algn="l" defTabSz="913324" rtl="0" eaLnBrk="0" fontAlgn="base" hangingPunct="0">
        <a:spcBef>
          <a:spcPct val="0"/>
        </a:spcBef>
        <a:spcAft>
          <a:spcPct val="0"/>
        </a:spcAft>
        <a:defRPr b="1">
          <a:solidFill>
            <a:schemeClr val="tx2"/>
          </a:solidFill>
          <a:latin typeface="Book Antiqua" pitchFamily="18" charset="0"/>
        </a:defRPr>
      </a:lvl3pPr>
      <a:lvl4pPr algn="l" defTabSz="913324" rtl="0" eaLnBrk="0" fontAlgn="base" hangingPunct="0">
        <a:spcBef>
          <a:spcPct val="0"/>
        </a:spcBef>
        <a:spcAft>
          <a:spcPct val="0"/>
        </a:spcAft>
        <a:defRPr b="1">
          <a:solidFill>
            <a:schemeClr val="tx2"/>
          </a:solidFill>
          <a:latin typeface="Book Antiqua" pitchFamily="18" charset="0"/>
        </a:defRPr>
      </a:lvl4pPr>
      <a:lvl5pPr algn="l" defTabSz="913324" rtl="0" eaLnBrk="0" fontAlgn="base" hangingPunct="0">
        <a:spcBef>
          <a:spcPct val="0"/>
        </a:spcBef>
        <a:spcAft>
          <a:spcPct val="0"/>
        </a:spcAft>
        <a:defRPr b="1">
          <a:solidFill>
            <a:schemeClr val="tx2"/>
          </a:solidFill>
          <a:latin typeface="Book Antiqua" pitchFamily="18" charset="0"/>
        </a:defRPr>
      </a:lvl5pPr>
      <a:lvl6pPr marL="409715" algn="l" defTabSz="913324" rtl="0" eaLnBrk="0" fontAlgn="base" hangingPunct="0">
        <a:spcBef>
          <a:spcPct val="0"/>
        </a:spcBef>
        <a:spcAft>
          <a:spcPct val="0"/>
        </a:spcAft>
        <a:defRPr b="1">
          <a:solidFill>
            <a:schemeClr val="tx2"/>
          </a:solidFill>
          <a:latin typeface="Book Antiqua" pitchFamily="18" charset="0"/>
        </a:defRPr>
      </a:lvl6pPr>
      <a:lvl7pPr marL="819431" algn="l" defTabSz="913324" rtl="0" eaLnBrk="0" fontAlgn="base" hangingPunct="0">
        <a:spcBef>
          <a:spcPct val="0"/>
        </a:spcBef>
        <a:spcAft>
          <a:spcPct val="0"/>
        </a:spcAft>
        <a:defRPr b="1">
          <a:solidFill>
            <a:schemeClr val="tx2"/>
          </a:solidFill>
          <a:latin typeface="Book Antiqua" pitchFamily="18" charset="0"/>
        </a:defRPr>
      </a:lvl7pPr>
      <a:lvl8pPr marL="1229147" algn="l" defTabSz="913324" rtl="0" eaLnBrk="0" fontAlgn="base" hangingPunct="0">
        <a:spcBef>
          <a:spcPct val="0"/>
        </a:spcBef>
        <a:spcAft>
          <a:spcPct val="0"/>
        </a:spcAft>
        <a:defRPr b="1">
          <a:solidFill>
            <a:schemeClr val="tx2"/>
          </a:solidFill>
          <a:latin typeface="Book Antiqua" pitchFamily="18" charset="0"/>
        </a:defRPr>
      </a:lvl8pPr>
      <a:lvl9pPr marL="1638863" algn="l" defTabSz="913324" rtl="0" eaLnBrk="0" fontAlgn="base" hangingPunct="0">
        <a:spcBef>
          <a:spcPct val="0"/>
        </a:spcBef>
        <a:spcAft>
          <a:spcPct val="0"/>
        </a:spcAft>
        <a:defRPr b="1">
          <a:solidFill>
            <a:schemeClr val="tx2"/>
          </a:solidFill>
          <a:latin typeface="Book Antiqua" pitchFamily="18" charset="0"/>
        </a:defRPr>
      </a:lvl9pPr>
    </p:titleStyle>
    <p:bodyStyle>
      <a:lvl1pPr marL="210547" indent="-210547" algn="l" defTabSz="913324" rtl="0" fontAlgn="base">
        <a:spcBef>
          <a:spcPct val="100000"/>
        </a:spcBef>
        <a:spcAft>
          <a:spcPct val="0"/>
        </a:spcAft>
        <a:buChar char=" "/>
        <a:defRPr sz="1200">
          <a:solidFill>
            <a:schemeClr val="tx1"/>
          </a:solidFill>
          <a:latin typeface="+mn-lt"/>
          <a:ea typeface="+mn-ea"/>
          <a:cs typeface="+mn-cs"/>
        </a:defRPr>
      </a:lvl1pPr>
      <a:lvl2pPr marL="459511" indent="-146527" algn="l" defTabSz="913324" rtl="0" eaLnBrk="0" fontAlgn="base" hangingPunct="0">
        <a:spcBef>
          <a:spcPct val="50000"/>
        </a:spcBef>
        <a:spcAft>
          <a:spcPct val="0"/>
        </a:spcAft>
        <a:buSzPct val="65000"/>
        <a:buFont typeface="Wingdings" pitchFamily="2" charset="2"/>
        <a:buChar char="n"/>
        <a:defRPr sz="1200">
          <a:solidFill>
            <a:schemeClr val="tx1"/>
          </a:solidFill>
          <a:latin typeface="+mj-lt"/>
        </a:defRPr>
      </a:lvl2pPr>
      <a:lvl3pPr marL="722692" indent="-160758" algn="l" defTabSz="913324" rtl="0" eaLnBrk="0" fontAlgn="base" hangingPunct="0">
        <a:spcBef>
          <a:spcPct val="50000"/>
        </a:spcBef>
        <a:spcAft>
          <a:spcPct val="0"/>
        </a:spcAft>
        <a:buChar char="–"/>
        <a:defRPr sz="1200">
          <a:solidFill>
            <a:schemeClr val="tx1"/>
          </a:solidFill>
          <a:latin typeface="+mj-lt"/>
        </a:defRPr>
      </a:lvl3pPr>
      <a:lvl4pPr marL="971654" indent="-146527" algn="l" defTabSz="913324" rtl="0" eaLnBrk="0" fontAlgn="base" hangingPunct="0">
        <a:spcBef>
          <a:spcPct val="50000"/>
        </a:spcBef>
        <a:spcAft>
          <a:spcPct val="0"/>
        </a:spcAft>
        <a:buFont typeface="Wingdings" pitchFamily="2" charset="2"/>
        <a:buChar char="w"/>
        <a:defRPr sz="1200">
          <a:solidFill>
            <a:schemeClr val="tx1"/>
          </a:solidFill>
          <a:latin typeface="+mj-lt"/>
        </a:defRPr>
      </a:lvl4pPr>
      <a:lvl5pPr marL="2054269" indent="-227626" algn="l" defTabSz="913324" rtl="0" eaLnBrk="0" fontAlgn="base" hangingPunct="0">
        <a:spcBef>
          <a:spcPct val="0"/>
        </a:spcBef>
        <a:spcAft>
          <a:spcPct val="0"/>
        </a:spcAft>
        <a:buChar char="»"/>
        <a:defRPr sz="1200">
          <a:solidFill>
            <a:schemeClr val="tx1"/>
          </a:solidFill>
          <a:latin typeface="+mj-lt"/>
        </a:defRPr>
      </a:lvl5pPr>
      <a:lvl6pPr marL="2463980" indent="-227626" algn="l" defTabSz="913324" rtl="0" eaLnBrk="0" fontAlgn="base" hangingPunct="0">
        <a:spcBef>
          <a:spcPct val="0"/>
        </a:spcBef>
        <a:spcAft>
          <a:spcPct val="0"/>
        </a:spcAft>
        <a:buChar char="»"/>
        <a:defRPr sz="1200">
          <a:solidFill>
            <a:schemeClr val="tx1"/>
          </a:solidFill>
          <a:latin typeface="+mj-lt"/>
        </a:defRPr>
      </a:lvl6pPr>
      <a:lvl7pPr marL="2873702" indent="-227626" algn="l" defTabSz="913324" rtl="0" eaLnBrk="0" fontAlgn="base" hangingPunct="0">
        <a:spcBef>
          <a:spcPct val="0"/>
        </a:spcBef>
        <a:spcAft>
          <a:spcPct val="0"/>
        </a:spcAft>
        <a:buChar char="»"/>
        <a:defRPr sz="1200">
          <a:solidFill>
            <a:schemeClr val="tx1"/>
          </a:solidFill>
          <a:latin typeface="+mj-lt"/>
        </a:defRPr>
      </a:lvl7pPr>
      <a:lvl8pPr marL="3283416" indent="-227626" algn="l" defTabSz="913324" rtl="0" eaLnBrk="0" fontAlgn="base" hangingPunct="0">
        <a:spcBef>
          <a:spcPct val="0"/>
        </a:spcBef>
        <a:spcAft>
          <a:spcPct val="0"/>
        </a:spcAft>
        <a:buChar char="»"/>
        <a:defRPr sz="1200">
          <a:solidFill>
            <a:schemeClr val="tx1"/>
          </a:solidFill>
          <a:latin typeface="+mj-lt"/>
        </a:defRPr>
      </a:lvl8pPr>
      <a:lvl9pPr marL="3693134" indent="-227626" algn="l" defTabSz="913324" rtl="0" eaLnBrk="0" fontAlgn="base" hangingPunct="0">
        <a:spcBef>
          <a:spcPct val="0"/>
        </a:spcBef>
        <a:spcAft>
          <a:spcPct val="0"/>
        </a:spcAft>
        <a:buChar char="»"/>
        <a:defRPr sz="1200">
          <a:solidFill>
            <a:schemeClr val="tx1"/>
          </a:solidFill>
          <a:latin typeface="+mj-lt"/>
        </a:defRPr>
      </a:lvl9pPr>
    </p:bodyStyle>
    <p:otherStyle>
      <a:defPPr>
        <a:defRPr lang="en-US"/>
      </a:defPPr>
      <a:lvl1pPr marL="0" algn="l" defTabSz="819431" rtl="0" eaLnBrk="1" latinLnBrk="0" hangingPunct="1">
        <a:defRPr sz="1600" kern="1200">
          <a:solidFill>
            <a:schemeClr val="tx1"/>
          </a:solidFill>
          <a:latin typeface="+mn-lt"/>
          <a:ea typeface="+mn-ea"/>
          <a:cs typeface="+mn-cs"/>
        </a:defRPr>
      </a:lvl1pPr>
      <a:lvl2pPr marL="409715" algn="l" defTabSz="819431" rtl="0" eaLnBrk="1" latinLnBrk="0" hangingPunct="1">
        <a:defRPr sz="1600" kern="1200">
          <a:solidFill>
            <a:schemeClr val="tx1"/>
          </a:solidFill>
          <a:latin typeface="+mn-lt"/>
          <a:ea typeface="+mn-ea"/>
          <a:cs typeface="+mn-cs"/>
        </a:defRPr>
      </a:lvl2pPr>
      <a:lvl3pPr marL="819431" algn="l" defTabSz="819431" rtl="0" eaLnBrk="1" latinLnBrk="0" hangingPunct="1">
        <a:defRPr sz="1600" kern="1200">
          <a:solidFill>
            <a:schemeClr val="tx1"/>
          </a:solidFill>
          <a:latin typeface="+mn-lt"/>
          <a:ea typeface="+mn-ea"/>
          <a:cs typeface="+mn-cs"/>
        </a:defRPr>
      </a:lvl3pPr>
      <a:lvl4pPr marL="1229147" algn="l" defTabSz="819431" rtl="0" eaLnBrk="1" latinLnBrk="0" hangingPunct="1">
        <a:defRPr sz="1600" kern="1200">
          <a:solidFill>
            <a:schemeClr val="tx1"/>
          </a:solidFill>
          <a:latin typeface="+mn-lt"/>
          <a:ea typeface="+mn-ea"/>
          <a:cs typeface="+mn-cs"/>
        </a:defRPr>
      </a:lvl4pPr>
      <a:lvl5pPr marL="1638863" algn="l" defTabSz="819431" rtl="0" eaLnBrk="1" latinLnBrk="0" hangingPunct="1">
        <a:defRPr sz="1600" kern="1200">
          <a:solidFill>
            <a:schemeClr val="tx1"/>
          </a:solidFill>
          <a:latin typeface="+mn-lt"/>
          <a:ea typeface="+mn-ea"/>
          <a:cs typeface="+mn-cs"/>
        </a:defRPr>
      </a:lvl5pPr>
      <a:lvl6pPr marL="2048580" algn="l" defTabSz="819431" rtl="0" eaLnBrk="1" latinLnBrk="0" hangingPunct="1">
        <a:defRPr sz="1600" kern="1200">
          <a:solidFill>
            <a:schemeClr val="tx1"/>
          </a:solidFill>
          <a:latin typeface="+mn-lt"/>
          <a:ea typeface="+mn-ea"/>
          <a:cs typeface="+mn-cs"/>
        </a:defRPr>
      </a:lvl6pPr>
      <a:lvl7pPr marL="2458296" algn="l" defTabSz="819431" rtl="0" eaLnBrk="1" latinLnBrk="0" hangingPunct="1">
        <a:defRPr sz="1600" kern="1200">
          <a:solidFill>
            <a:schemeClr val="tx1"/>
          </a:solidFill>
          <a:latin typeface="+mn-lt"/>
          <a:ea typeface="+mn-ea"/>
          <a:cs typeface="+mn-cs"/>
        </a:defRPr>
      </a:lvl7pPr>
      <a:lvl8pPr marL="2868011" algn="l" defTabSz="819431" rtl="0" eaLnBrk="1" latinLnBrk="0" hangingPunct="1">
        <a:defRPr sz="1600" kern="1200">
          <a:solidFill>
            <a:schemeClr val="tx1"/>
          </a:solidFill>
          <a:latin typeface="+mn-lt"/>
          <a:ea typeface="+mn-ea"/>
          <a:cs typeface="+mn-cs"/>
        </a:defRPr>
      </a:lvl8pPr>
      <a:lvl9pPr marL="3277727" algn="l" defTabSz="819431"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41" name="Text Box 17" hidden="1"/>
          <p:cNvSpPr txBox="1">
            <a:spLocks noChangeArrowheads="1"/>
          </p:cNvSpPr>
          <p:nvPr>
            <p:custDataLst>
              <p:tags r:id="rId15"/>
            </p:custDataLst>
          </p:nvPr>
        </p:nvSpPr>
        <p:spPr bwMode="auto">
          <a:xfrm>
            <a:off x="7481455" y="6454599"/>
            <a:ext cx="656648" cy="256335"/>
          </a:xfrm>
          <a:prstGeom prst="rect">
            <a:avLst/>
          </a:prstGeom>
          <a:noFill/>
          <a:ln w="9525">
            <a:noFill/>
            <a:miter lim="800000"/>
            <a:headEnd/>
            <a:tailEnd/>
          </a:ln>
          <a:effectLst/>
        </p:spPr>
        <p:txBody>
          <a:bodyPr wrap="none" lIns="0" tIns="40982" rIns="0" bIns="0"/>
          <a:lstStyle/>
          <a:p>
            <a:pPr algn="r" defTabSz="913437" eaLnBrk="0" fontAlgn="base" hangingPunct="0">
              <a:spcBef>
                <a:spcPct val="0"/>
              </a:spcBef>
              <a:spcAft>
                <a:spcPct val="0"/>
              </a:spcAft>
            </a:pPr>
            <a:r>
              <a:rPr lang="en-US" altLang="en-US" sz="1400" b="1" dirty="0">
                <a:solidFill>
                  <a:srgbClr val="DDDDDD"/>
                </a:solidFill>
                <a:latin typeface="Book Antiqua" pitchFamily="18" charset="0"/>
              </a:rPr>
              <a:t>DRAFT</a:t>
            </a:r>
          </a:p>
        </p:txBody>
      </p:sp>
      <p:grpSp>
        <p:nvGrpSpPr>
          <p:cNvPr id="1031" name="Group 7"/>
          <p:cNvGrpSpPr>
            <a:grpSpLocks/>
          </p:cNvGrpSpPr>
          <p:nvPr userDrawn="1">
            <p:custDataLst>
              <p:tags r:id="rId16"/>
            </p:custDataLst>
          </p:nvPr>
        </p:nvGrpSpPr>
        <p:grpSpPr bwMode="auto">
          <a:xfrm>
            <a:off x="1039091" y="605118"/>
            <a:ext cx="7690716" cy="5850872"/>
            <a:chOff x="725" y="432"/>
            <a:chExt cx="5324" cy="4177"/>
          </a:xfrm>
        </p:grpSpPr>
        <p:sp>
          <p:nvSpPr>
            <p:cNvPr id="1032" name="Rectangle 8"/>
            <p:cNvSpPr>
              <a:spLocks noChangeArrowheads="1"/>
            </p:cNvSpPr>
            <p:nvPr userDrawn="1">
              <p:custDataLst>
                <p:tags r:id="rId24"/>
              </p:custDataLst>
            </p:nvPr>
          </p:nvSpPr>
          <p:spPr bwMode="auto">
            <a:xfrm>
              <a:off x="1876" y="432"/>
              <a:ext cx="4172" cy="144"/>
            </a:xfrm>
            <a:prstGeom prst="rect">
              <a:avLst/>
            </a:prstGeom>
            <a:solidFill>
              <a:srgbClr val="001C5C"/>
            </a:solidFill>
            <a:ln w="9525">
              <a:solidFill>
                <a:schemeClr val="bg2"/>
              </a:solidFill>
              <a:miter lim="800000"/>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sp>
          <p:nvSpPr>
            <p:cNvPr id="1033" name="Line 9"/>
            <p:cNvSpPr>
              <a:spLocks noChangeShapeType="1"/>
            </p:cNvSpPr>
            <p:nvPr userDrawn="1">
              <p:custDataLst>
                <p:tags r:id="rId25"/>
              </p:custDataLst>
            </p:nvPr>
          </p:nvSpPr>
          <p:spPr bwMode="auto">
            <a:xfrm>
              <a:off x="6048" y="432"/>
              <a:ext cx="1" cy="4176"/>
            </a:xfrm>
            <a:prstGeom prst="line">
              <a:avLst/>
            </a:prstGeom>
            <a:noFill/>
            <a:ln w="12700">
              <a:solidFill>
                <a:schemeClr val="bg2"/>
              </a:solidFill>
              <a:round/>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sp>
          <p:nvSpPr>
            <p:cNvPr id="1034" name="Rectangle 10"/>
            <p:cNvSpPr>
              <a:spLocks noChangeArrowheads="1"/>
            </p:cNvSpPr>
            <p:nvPr userDrawn="1">
              <p:custDataLst>
                <p:tags r:id="rId26"/>
              </p:custDataLst>
            </p:nvPr>
          </p:nvSpPr>
          <p:spPr bwMode="auto">
            <a:xfrm>
              <a:off x="725" y="4512"/>
              <a:ext cx="1151" cy="96"/>
            </a:xfrm>
            <a:prstGeom prst="rect">
              <a:avLst/>
            </a:prstGeom>
            <a:solidFill>
              <a:schemeClr val="bg2"/>
            </a:solidFill>
            <a:ln w="9525">
              <a:solidFill>
                <a:schemeClr val="bg2"/>
              </a:solidFill>
              <a:miter lim="800000"/>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sp>
          <p:nvSpPr>
            <p:cNvPr id="1035" name="Line 11"/>
            <p:cNvSpPr>
              <a:spLocks noChangeShapeType="1"/>
            </p:cNvSpPr>
            <p:nvPr userDrawn="1">
              <p:custDataLst>
                <p:tags r:id="rId27"/>
              </p:custDataLst>
            </p:nvPr>
          </p:nvSpPr>
          <p:spPr bwMode="auto">
            <a:xfrm flipH="1">
              <a:off x="725" y="4608"/>
              <a:ext cx="5323" cy="1"/>
            </a:xfrm>
            <a:prstGeom prst="line">
              <a:avLst/>
            </a:prstGeom>
            <a:noFill/>
            <a:ln w="12700">
              <a:solidFill>
                <a:schemeClr val="bg2"/>
              </a:solidFill>
              <a:round/>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grpSp>
      <p:sp>
        <p:nvSpPr>
          <p:cNvPr id="1038" name="Rectangle 14"/>
          <p:cNvSpPr>
            <a:spLocks noGrp="1" noChangeArrowheads="1"/>
          </p:cNvSpPr>
          <p:nvPr>
            <p:ph type="sldNum" sz="quarter" idx="4"/>
            <p:custDataLst>
              <p:tags r:id="rId17"/>
            </p:custDataLst>
          </p:nvPr>
        </p:nvSpPr>
        <p:spPr bwMode="gray">
          <a:xfrm>
            <a:off x="8419533" y="6533040"/>
            <a:ext cx="308841" cy="215713"/>
          </a:xfrm>
          <a:prstGeom prst="rect">
            <a:avLst/>
          </a:prstGeom>
          <a:noFill/>
          <a:ln w="12700">
            <a:noFill/>
            <a:miter lim="800000"/>
            <a:headEnd/>
            <a:tailEnd/>
          </a:ln>
          <a:effectLst/>
        </p:spPr>
        <p:txBody>
          <a:bodyPr vert="horz" wrap="none" lIns="81967" tIns="40982" rIns="81967" bIns="40982" numCol="1" anchor="t" anchorCtr="0" compatLnSpc="1">
            <a:prstTxWarp prst="textNoShape">
              <a:avLst/>
            </a:prstTxWarp>
          </a:bodyPr>
          <a:lstStyle>
            <a:lvl1pPr algn="r">
              <a:defRPr sz="900" b="1">
                <a:solidFill>
                  <a:schemeClr val="tx2"/>
                </a:solidFill>
              </a:defRPr>
            </a:lvl1pPr>
          </a:lstStyle>
          <a:p>
            <a:pPr defTabSz="913437" eaLnBrk="0" fontAlgn="base" hangingPunct="0">
              <a:spcBef>
                <a:spcPct val="0"/>
              </a:spcBef>
              <a:spcAft>
                <a:spcPct val="0"/>
              </a:spcAft>
            </a:pPr>
            <a:fld id="{06E9567B-CDA8-4533-9220-D6923B160911}" type="slidenum">
              <a:rPr lang="en-US" smtClean="0">
                <a:solidFill>
                  <a:srgbClr val="000000"/>
                </a:solidFill>
              </a:rPr>
              <a:pPr defTabSz="913437" eaLnBrk="0" fontAlgn="base" hangingPunct="0">
                <a:spcBef>
                  <a:spcPct val="0"/>
                </a:spcBef>
                <a:spcAft>
                  <a:spcPct val="0"/>
                </a:spcAft>
              </a:pPr>
              <a:t>‹#›</a:t>
            </a:fld>
            <a:endParaRPr lang="en-US" dirty="0">
              <a:solidFill>
                <a:srgbClr val="000000"/>
              </a:solidFill>
            </a:endParaRPr>
          </a:p>
        </p:txBody>
      </p:sp>
      <p:sp>
        <p:nvSpPr>
          <p:cNvPr id="1040" name="Text Box 16" hidden="1"/>
          <p:cNvSpPr txBox="1">
            <a:spLocks noChangeArrowheads="1"/>
          </p:cNvSpPr>
          <p:nvPr>
            <p:custDataLst>
              <p:tags r:id="rId18"/>
            </p:custDataLst>
          </p:nvPr>
        </p:nvSpPr>
        <p:spPr bwMode="auto">
          <a:xfrm>
            <a:off x="1039091" y="6454599"/>
            <a:ext cx="1489364" cy="256335"/>
          </a:xfrm>
          <a:prstGeom prst="rect">
            <a:avLst/>
          </a:prstGeom>
          <a:noFill/>
          <a:ln w="9525">
            <a:noFill/>
            <a:miter lim="800000"/>
            <a:headEnd/>
            <a:tailEnd/>
          </a:ln>
          <a:effectLst/>
        </p:spPr>
        <p:txBody>
          <a:bodyPr wrap="none" lIns="0" tIns="40982" rIns="0" bIns="0"/>
          <a:lstStyle/>
          <a:p>
            <a:pPr defTabSz="913437" eaLnBrk="0" fontAlgn="base" hangingPunct="0">
              <a:spcBef>
                <a:spcPct val="0"/>
              </a:spcBef>
              <a:spcAft>
                <a:spcPct val="0"/>
              </a:spcAft>
            </a:pPr>
            <a:r>
              <a:rPr lang="en-US" altLang="en-US" sz="1400" b="1" dirty="0">
                <a:solidFill>
                  <a:srgbClr val="084831"/>
                </a:solidFill>
                <a:latin typeface="Book Antiqua" pitchFamily="18" charset="0"/>
              </a:rPr>
              <a:t>CONFIDENTIAL</a:t>
            </a:r>
          </a:p>
        </p:txBody>
      </p:sp>
      <p:grpSp>
        <p:nvGrpSpPr>
          <p:cNvPr id="1051" name="Group 27"/>
          <p:cNvGrpSpPr>
            <a:grpSpLocks/>
          </p:cNvGrpSpPr>
          <p:nvPr/>
        </p:nvGrpSpPr>
        <p:grpSpPr bwMode="auto">
          <a:xfrm>
            <a:off x="526772" y="268941"/>
            <a:ext cx="1702955" cy="1138798"/>
            <a:chOff x="365" y="192"/>
            <a:chExt cx="1180" cy="813"/>
          </a:xfrm>
        </p:grpSpPr>
        <p:pic>
          <p:nvPicPr>
            <p:cNvPr id="1049" name="Picture 25"/>
            <p:cNvPicPr>
              <a:picLocks noChangeAspect="1" noChangeArrowheads="1"/>
            </p:cNvPicPr>
            <p:nvPr userDrawn="1"/>
          </p:nvPicPr>
          <p:blipFill>
            <a:blip r:embed="rId28" cstate="print"/>
            <a:srcRect/>
            <a:stretch>
              <a:fillRect/>
            </a:stretch>
          </p:blipFill>
          <p:spPr bwMode="gray">
            <a:xfrm>
              <a:off x="365" y="192"/>
              <a:ext cx="1055" cy="636"/>
            </a:xfrm>
            <a:prstGeom prst="rect">
              <a:avLst/>
            </a:prstGeom>
            <a:noFill/>
            <a:ln w="12700">
              <a:noFill/>
              <a:miter lim="800000"/>
              <a:headEnd/>
              <a:tailEnd/>
            </a:ln>
            <a:effectLst/>
          </p:spPr>
        </p:pic>
        <p:pic>
          <p:nvPicPr>
            <p:cNvPr id="1050" name="Picture 26"/>
            <p:cNvPicPr>
              <a:picLocks noChangeAspect="1" noChangeArrowheads="1"/>
            </p:cNvPicPr>
            <p:nvPr userDrawn="1"/>
          </p:nvPicPr>
          <p:blipFill>
            <a:blip r:embed="rId29" cstate="print"/>
            <a:srcRect/>
            <a:stretch>
              <a:fillRect/>
            </a:stretch>
          </p:blipFill>
          <p:spPr bwMode="auto">
            <a:xfrm>
              <a:off x="384" y="816"/>
              <a:ext cx="1161" cy="189"/>
            </a:xfrm>
            <a:prstGeom prst="rect">
              <a:avLst/>
            </a:prstGeom>
            <a:noFill/>
            <a:ln w="9525">
              <a:noFill/>
              <a:miter lim="800000"/>
              <a:headEnd/>
              <a:tailEnd/>
            </a:ln>
            <a:effectLst/>
          </p:spPr>
        </p:pic>
      </p:grpSp>
      <p:grpSp>
        <p:nvGrpSpPr>
          <p:cNvPr id="1052" name="Group 28"/>
          <p:cNvGrpSpPr>
            <a:grpSpLocks/>
          </p:cNvGrpSpPr>
          <p:nvPr userDrawn="1">
            <p:custDataLst>
              <p:tags r:id="rId19"/>
            </p:custDataLst>
          </p:nvPr>
        </p:nvGrpSpPr>
        <p:grpSpPr bwMode="auto">
          <a:xfrm>
            <a:off x="415636" y="605118"/>
            <a:ext cx="8314171" cy="5850872"/>
            <a:chOff x="288" y="432"/>
            <a:chExt cx="5761" cy="4177"/>
          </a:xfrm>
        </p:grpSpPr>
        <p:sp>
          <p:nvSpPr>
            <p:cNvPr id="1053" name="Rectangle 29"/>
            <p:cNvSpPr>
              <a:spLocks noChangeArrowheads="1"/>
            </p:cNvSpPr>
            <p:nvPr>
              <p:custDataLst>
                <p:tags r:id="rId20"/>
              </p:custDataLst>
            </p:nvPr>
          </p:nvSpPr>
          <p:spPr bwMode="auto">
            <a:xfrm>
              <a:off x="1872" y="432"/>
              <a:ext cx="4176" cy="144"/>
            </a:xfrm>
            <a:prstGeom prst="rect">
              <a:avLst/>
            </a:prstGeom>
            <a:solidFill>
              <a:schemeClr val="bg2"/>
            </a:solidFill>
            <a:ln w="9525">
              <a:solidFill>
                <a:srgbClr val="000066"/>
              </a:solidFill>
              <a:miter lim="800000"/>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sp>
          <p:nvSpPr>
            <p:cNvPr id="1054" name="Line 30"/>
            <p:cNvSpPr>
              <a:spLocks noChangeShapeType="1"/>
            </p:cNvSpPr>
            <p:nvPr>
              <p:custDataLst>
                <p:tags r:id="rId21"/>
              </p:custDataLst>
            </p:nvPr>
          </p:nvSpPr>
          <p:spPr bwMode="auto">
            <a:xfrm>
              <a:off x="6048" y="432"/>
              <a:ext cx="1" cy="4176"/>
            </a:xfrm>
            <a:prstGeom prst="line">
              <a:avLst/>
            </a:prstGeom>
            <a:noFill/>
            <a:ln w="12700">
              <a:solidFill>
                <a:srgbClr val="000066"/>
              </a:solidFill>
              <a:round/>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sp>
          <p:nvSpPr>
            <p:cNvPr id="1055" name="Rectangle 31"/>
            <p:cNvSpPr>
              <a:spLocks noChangeArrowheads="1"/>
            </p:cNvSpPr>
            <p:nvPr>
              <p:custDataLst>
                <p:tags r:id="rId22"/>
              </p:custDataLst>
            </p:nvPr>
          </p:nvSpPr>
          <p:spPr bwMode="auto">
            <a:xfrm>
              <a:off x="288" y="4512"/>
              <a:ext cx="1584" cy="96"/>
            </a:xfrm>
            <a:prstGeom prst="rect">
              <a:avLst/>
            </a:prstGeom>
            <a:solidFill>
              <a:schemeClr val="bg2"/>
            </a:solidFill>
            <a:ln w="9525">
              <a:solidFill>
                <a:srgbClr val="000066"/>
              </a:solidFill>
              <a:miter lim="800000"/>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sp>
          <p:nvSpPr>
            <p:cNvPr id="1056" name="Line 32"/>
            <p:cNvSpPr>
              <a:spLocks noChangeShapeType="1"/>
            </p:cNvSpPr>
            <p:nvPr>
              <p:custDataLst>
                <p:tags r:id="rId23"/>
              </p:custDataLst>
            </p:nvPr>
          </p:nvSpPr>
          <p:spPr bwMode="auto">
            <a:xfrm flipH="1">
              <a:off x="288" y="4608"/>
              <a:ext cx="5760" cy="1"/>
            </a:xfrm>
            <a:prstGeom prst="line">
              <a:avLst/>
            </a:prstGeom>
            <a:noFill/>
            <a:ln w="12700">
              <a:solidFill>
                <a:srgbClr val="000066"/>
              </a:solidFill>
              <a:round/>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grpSp>
    </p:spTree>
    <p:extLst>
      <p:ext uri="{BB962C8B-B14F-4D97-AF65-F5344CB8AC3E}">
        <p14:creationId xmlns:p14="http://schemas.microsoft.com/office/powerpoint/2010/main" val="63789482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Lst>
  <p:hf hdr="0" ftr="0" dt="0"/>
  <p:txStyles>
    <p:titleStyle>
      <a:lvl1pPr algn="l" defTabSz="913538" rtl="0" eaLnBrk="0" fontAlgn="base" hangingPunct="0">
        <a:spcBef>
          <a:spcPct val="0"/>
        </a:spcBef>
        <a:spcAft>
          <a:spcPct val="0"/>
        </a:spcAft>
        <a:defRPr b="1">
          <a:solidFill>
            <a:schemeClr val="tx2"/>
          </a:solidFill>
          <a:latin typeface="+mj-lt"/>
          <a:ea typeface="+mj-ea"/>
          <a:cs typeface="+mj-cs"/>
        </a:defRPr>
      </a:lvl1pPr>
      <a:lvl2pPr algn="l" defTabSz="913538" rtl="0" eaLnBrk="0" fontAlgn="base" hangingPunct="0">
        <a:spcBef>
          <a:spcPct val="0"/>
        </a:spcBef>
        <a:spcAft>
          <a:spcPct val="0"/>
        </a:spcAft>
        <a:defRPr b="1">
          <a:solidFill>
            <a:schemeClr val="tx2"/>
          </a:solidFill>
          <a:latin typeface="Book Antiqua" pitchFamily="18" charset="0"/>
        </a:defRPr>
      </a:lvl2pPr>
      <a:lvl3pPr algn="l" defTabSz="913538" rtl="0" eaLnBrk="0" fontAlgn="base" hangingPunct="0">
        <a:spcBef>
          <a:spcPct val="0"/>
        </a:spcBef>
        <a:spcAft>
          <a:spcPct val="0"/>
        </a:spcAft>
        <a:defRPr b="1">
          <a:solidFill>
            <a:schemeClr val="tx2"/>
          </a:solidFill>
          <a:latin typeface="Book Antiqua" pitchFamily="18" charset="0"/>
        </a:defRPr>
      </a:lvl3pPr>
      <a:lvl4pPr algn="l" defTabSz="913538" rtl="0" eaLnBrk="0" fontAlgn="base" hangingPunct="0">
        <a:spcBef>
          <a:spcPct val="0"/>
        </a:spcBef>
        <a:spcAft>
          <a:spcPct val="0"/>
        </a:spcAft>
        <a:defRPr b="1">
          <a:solidFill>
            <a:schemeClr val="tx2"/>
          </a:solidFill>
          <a:latin typeface="Book Antiqua" pitchFamily="18" charset="0"/>
        </a:defRPr>
      </a:lvl4pPr>
      <a:lvl5pPr algn="l" defTabSz="913538" rtl="0" eaLnBrk="0" fontAlgn="base" hangingPunct="0">
        <a:spcBef>
          <a:spcPct val="0"/>
        </a:spcBef>
        <a:spcAft>
          <a:spcPct val="0"/>
        </a:spcAft>
        <a:defRPr b="1">
          <a:solidFill>
            <a:schemeClr val="tx2"/>
          </a:solidFill>
          <a:latin typeface="Book Antiqua" pitchFamily="18" charset="0"/>
        </a:defRPr>
      </a:lvl5pPr>
      <a:lvl6pPr marL="409811" algn="l" defTabSz="913538" rtl="0" eaLnBrk="0" fontAlgn="base" hangingPunct="0">
        <a:spcBef>
          <a:spcPct val="0"/>
        </a:spcBef>
        <a:spcAft>
          <a:spcPct val="0"/>
        </a:spcAft>
        <a:defRPr b="1">
          <a:solidFill>
            <a:schemeClr val="tx2"/>
          </a:solidFill>
          <a:latin typeface="Book Antiqua" pitchFamily="18" charset="0"/>
        </a:defRPr>
      </a:lvl6pPr>
      <a:lvl7pPr marL="819623" algn="l" defTabSz="913538" rtl="0" eaLnBrk="0" fontAlgn="base" hangingPunct="0">
        <a:spcBef>
          <a:spcPct val="0"/>
        </a:spcBef>
        <a:spcAft>
          <a:spcPct val="0"/>
        </a:spcAft>
        <a:defRPr b="1">
          <a:solidFill>
            <a:schemeClr val="tx2"/>
          </a:solidFill>
          <a:latin typeface="Book Antiqua" pitchFamily="18" charset="0"/>
        </a:defRPr>
      </a:lvl7pPr>
      <a:lvl8pPr marL="1229435" algn="l" defTabSz="913538" rtl="0" eaLnBrk="0" fontAlgn="base" hangingPunct="0">
        <a:spcBef>
          <a:spcPct val="0"/>
        </a:spcBef>
        <a:spcAft>
          <a:spcPct val="0"/>
        </a:spcAft>
        <a:defRPr b="1">
          <a:solidFill>
            <a:schemeClr val="tx2"/>
          </a:solidFill>
          <a:latin typeface="Book Antiqua" pitchFamily="18" charset="0"/>
        </a:defRPr>
      </a:lvl8pPr>
      <a:lvl9pPr marL="1639247" algn="l" defTabSz="913538" rtl="0" eaLnBrk="0" fontAlgn="base" hangingPunct="0">
        <a:spcBef>
          <a:spcPct val="0"/>
        </a:spcBef>
        <a:spcAft>
          <a:spcPct val="0"/>
        </a:spcAft>
        <a:defRPr b="1">
          <a:solidFill>
            <a:schemeClr val="tx2"/>
          </a:solidFill>
          <a:latin typeface="Book Antiqua" pitchFamily="18" charset="0"/>
        </a:defRPr>
      </a:lvl9pPr>
    </p:titleStyle>
    <p:bodyStyle>
      <a:lvl1pPr marL="210597" indent="-210597" algn="l" defTabSz="913538" rtl="0" fontAlgn="base">
        <a:spcBef>
          <a:spcPct val="100000"/>
        </a:spcBef>
        <a:spcAft>
          <a:spcPct val="0"/>
        </a:spcAft>
        <a:buChar char=" "/>
        <a:defRPr sz="1200">
          <a:solidFill>
            <a:schemeClr val="tx1"/>
          </a:solidFill>
          <a:latin typeface="+mn-lt"/>
          <a:ea typeface="+mn-ea"/>
          <a:cs typeface="+mn-cs"/>
        </a:defRPr>
      </a:lvl1pPr>
      <a:lvl2pPr marL="459619" indent="-146562" algn="l" defTabSz="913538" rtl="0" eaLnBrk="0" fontAlgn="base" hangingPunct="0">
        <a:spcBef>
          <a:spcPct val="50000"/>
        </a:spcBef>
        <a:spcAft>
          <a:spcPct val="0"/>
        </a:spcAft>
        <a:buSzPct val="65000"/>
        <a:buFont typeface="Wingdings" pitchFamily="2" charset="2"/>
        <a:buChar char="n"/>
        <a:defRPr sz="1200">
          <a:solidFill>
            <a:schemeClr val="tx1"/>
          </a:solidFill>
          <a:latin typeface="+mj-lt"/>
        </a:defRPr>
      </a:lvl2pPr>
      <a:lvl3pPr marL="722861" indent="-160795" algn="l" defTabSz="913538" rtl="0" eaLnBrk="0" fontAlgn="base" hangingPunct="0">
        <a:spcBef>
          <a:spcPct val="50000"/>
        </a:spcBef>
        <a:spcAft>
          <a:spcPct val="0"/>
        </a:spcAft>
        <a:buChar char="–"/>
        <a:defRPr sz="1200">
          <a:solidFill>
            <a:schemeClr val="tx1"/>
          </a:solidFill>
          <a:latin typeface="+mj-lt"/>
        </a:defRPr>
      </a:lvl3pPr>
      <a:lvl4pPr marL="971882" indent="-146562" algn="l" defTabSz="913538" rtl="0" eaLnBrk="0" fontAlgn="base" hangingPunct="0">
        <a:spcBef>
          <a:spcPct val="50000"/>
        </a:spcBef>
        <a:spcAft>
          <a:spcPct val="0"/>
        </a:spcAft>
        <a:buFont typeface="Wingdings" pitchFamily="2" charset="2"/>
        <a:buChar char="w"/>
        <a:defRPr sz="1200">
          <a:solidFill>
            <a:schemeClr val="tx1"/>
          </a:solidFill>
          <a:latin typeface="+mj-lt"/>
        </a:defRPr>
      </a:lvl4pPr>
      <a:lvl5pPr marL="2054750" indent="-227678" algn="l" defTabSz="913538" rtl="0" eaLnBrk="0" fontAlgn="base" hangingPunct="0">
        <a:spcBef>
          <a:spcPct val="0"/>
        </a:spcBef>
        <a:spcAft>
          <a:spcPct val="0"/>
        </a:spcAft>
        <a:buChar char="»"/>
        <a:defRPr sz="1200">
          <a:solidFill>
            <a:schemeClr val="tx1"/>
          </a:solidFill>
          <a:latin typeface="+mj-lt"/>
        </a:defRPr>
      </a:lvl5pPr>
      <a:lvl6pPr marL="2464557" indent="-227678" algn="l" defTabSz="913538" rtl="0" eaLnBrk="0" fontAlgn="base" hangingPunct="0">
        <a:spcBef>
          <a:spcPct val="0"/>
        </a:spcBef>
        <a:spcAft>
          <a:spcPct val="0"/>
        </a:spcAft>
        <a:buChar char="»"/>
        <a:defRPr sz="1200">
          <a:solidFill>
            <a:schemeClr val="tx1"/>
          </a:solidFill>
          <a:latin typeface="+mj-lt"/>
        </a:defRPr>
      </a:lvl6pPr>
      <a:lvl7pPr marL="2874374" indent="-227678" algn="l" defTabSz="913538" rtl="0" eaLnBrk="0" fontAlgn="base" hangingPunct="0">
        <a:spcBef>
          <a:spcPct val="0"/>
        </a:spcBef>
        <a:spcAft>
          <a:spcPct val="0"/>
        </a:spcAft>
        <a:buChar char="»"/>
        <a:defRPr sz="1200">
          <a:solidFill>
            <a:schemeClr val="tx1"/>
          </a:solidFill>
          <a:latin typeface="+mj-lt"/>
        </a:defRPr>
      </a:lvl7pPr>
      <a:lvl8pPr marL="3284184" indent="-227678" algn="l" defTabSz="913538" rtl="0" eaLnBrk="0" fontAlgn="base" hangingPunct="0">
        <a:spcBef>
          <a:spcPct val="0"/>
        </a:spcBef>
        <a:spcAft>
          <a:spcPct val="0"/>
        </a:spcAft>
        <a:buChar char="»"/>
        <a:defRPr sz="1200">
          <a:solidFill>
            <a:schemeClr val="tx1"/>
          </a:solidFill>
          <a:latin typeface="+mj-lt"/>
        </a:defRPr>
      </a:lvl8pPr>
      <a:lvl9pPr marL="3693998" indent="-227678" algn="l" defTabSz="913538" rtl="0" eaLnBrk="0" fontAlgn="base" hangingPunct="0">
        <a:spcBef>
          <a:spcPct val="0"/>
        </a:spcBef>
        <a:spcAft>
          <a:spcPct val="0"/>
        </a:spcAft>
        <a:buChar char="»"/>
        <a:defRPr sz="1200">
          <a:solidFill>
            <a:schemeClr val="tx1"/>
          </a:solidFill>
          <a:latin typeface="+mj-lt"/>
        </a:defRPr>
      </a:lvl9pPr>
    </p:bodyStyle>
    <p:otherStyle>
      <a:defPPr>
        <a:defRPr lang="en-US"/>
      </a:defPPr>
      <a:lvl1pPr marL="0" algn="l" defTabSz="819623" rtl="0" eaLnBrk="1" latinLnBrk="0" hangingPunct="1">
        <a:defRPr sz="1600" kern="1200">
          <a:solidFill>
            <a:schemeClr val="tx1"/>
          </a:solidFill>
          <a:latin typeface="+mn-lt"/>
          <a:ea typeface="+mn-ea"/>
          <a:cs typeface="+mn-cs"/>
        </a:defRPr>
      </a:lvl1pPr>
      <a:lvl2pPr marL="409811" algn="l" defTabSz="819623" rtl="0" eaLnBrk="1" latinLnBrk="0" hangingPunct="1">
        <a:defRPr sz="1600" kern="1200">
          <a:solidFill>
            <a:schemeClr val="tx1"/>
          </a:solidFill>
          <a:latin typeface="+mn-lt"/>
          <a:ea typeface="+mn-ea"/>
          <a:cs typeface="+mn-cs"/>
        </a:defRPr>
      </a:lvl2pPr>
      <a:lvl3pPr marL="819623" algn="l" defTabSz="819623" rtl="0" eaLnBrk="1" latinLnBrk="0" hangingPunct="1">
        <a:defRPr sz="1600" kern="1200">
          <a:solidFill>
            <a:schemeClr val="tx1"/>
          </a:solidFill>
          <a:latin typeface="+mn-lt"/>
          <a:ea typeface="+mn-ea"/>
          <a:cs typeface="+mn-cs"/>
        </a:defRPr>
      </a:lvl3pPr>
      <a:lvl4pPr marL="1229435" algn="l" defTabSz="819623" rtl="0" eaLnBrk="1" latinLnBrk="0" hangingPunct="1">
        <a:defRPr sz="1600" kern="1200">
          <a:solidFill>
            <a:schemeClr val="tx1"/>
          </a:solidFill>
          <a:latin typeface="+mn-lt"/>
          <a:ea typeface="+mn-ea"/>
          <a:cs typeface="+mn-cs"/>
        </a:defRPr>
      </a:lvl4pPr>
      <a:lvl5pPr marL="1639247" algn="l" defTabSz="819623" rtl="0" eaLnBrk="1" latinLnBrk="0" hangingPunct="1">
        <a:defRPr sz="1600" kern="1200">
          <a:solidFill>
            <a:schemeClr val="tx1"/>
          </a:solidFill>
          <a:latin typeface="+mn-lt"/>
          <a:ea typeface="+mn-ea"/>
          <a:cs typeface="+mn-cs"/>
        </a:defRPr>
      </a:lvl5pPr>
      <a:lvl6pPr marL="2049059" algn="l" defTabSz="819623" rtl="0" eaLnBrk="1" latinLnBrk="0" hangingPunct="1">
        <a:defRPr sz="1600" kern="1200">
          <a:solidFill>
            <a:schemeClr val="tx1"/>
          </a:solidFill>
          <a:latin typeface="+mn-lt"/>
          <a:ea typeface="+mn-ea"/>
          <a:cs typeface="+mn-cs"/>
        </a:defRPr>
      </a:lvl6pPr>
      <a:lvl7pPr marL="2458872" algn="l" defTabSz="819623" rtl="0" eaLnBrk="1" latinLnBrk="0" hangingPunct="1">
        <a:defRPr sz="1600" kern="1200">
          <a:solidFill>
            <a:schemeClr val="tx1"/>
          </a:solidFill>
          <a:latin typeface="+mn-lt"/>
          <a:ea typeface="+mn-ea"/>
          <a:cs typeface="+mn-cs"/>
        </a:defRPr>
      </a:lvl7pPr>
      <a:lvl8pPr marL="2868682" algn="l" defTabSz="819623" rtl="0" eaLnBrk="1" latinLnBrk="0" hangingPunct="1">
        <a:defRPr sz="1600" kern="1200">
          <a:solidFill>
            <a:schemeClr val="tx1"/>
          </a:solidFill>
          <a:latin typeface="+mn-lt"/>
          <a:ea typeface="+mn-ea"/>
          <a:cs typeface="+mn-cs"/>
        </a:defRPr>
      </a:lvl8pPr>
      <a:lvl9pPr marL="3278493" algn="l" defTabSz="819623" rtl="0" eaLnBrk="1" latinLnBrk="0" hangingPunct="1">
        <a:defRPr sz="1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41" name="Text Box 17" hidden="1"/>
          <p:cNvSpPr txBox="1">
            <a:spLocks noChangeArrowheads="1"/>
          </p:cNvSpPr>
          <p:nvPr>
            <p:custDataLst>
              <p:tags r:id="rId18"/>
            </p:custDataLst>
          </p:nvPr>
        </p:nvSpPr>
        <p:spPr bwMode="auto">
          <a:xfrm>
            <a:off x="7481455" y="6454599"/>
            <a:ext cx="656648" cy="256335"/>
          </a:xfrm>
          <a:prstGeom prst="rect">
            <a:avLst/>
          </a:prstGeom>
          <a:noFill/>
          <a:ln w="9525">
            <a:noFill/>
            <a:miter lim="800000"/>
            <a:headEnd/>
            <a:tailEnd/>
          </a:ln>
          <a:effectLst/>
        </p:spPr>
        <p:txBody>
          <a:bodyPr wrap="none" lIns="0" tIns="40982" rIns="0" bIns="0"/>
          <a:lstStyle/>
          <a:p>
            <a:pPr algn="r" defTabSz="913437" eaLnBrk="0" fontAlgn="base" hangingPunct="0">
              <a:spcBef>
                <a:spcPct val="0"/>
              </a:spcBef>
              <a:spcAft>
                <a:spcPct val="0"/>
              </a:spcAft>
            </a:pPr>
            <a:r>
              <a:rPr lang="en-US" altLang="en-US" sz="1400" b="1" dirty="0">
                <a:solidFill>
                  <a:srgbClr val="DDDDDD"/>
                </a:solidFill>
                <a:latin typeface="Book Antiqua" pitchFamily="18" charset="0"/>
              </a:rPr>
              <a:t>DRAFT</a:t>
            </a:r>
          </a:p>
        </p:txBody>
      </p:sp>
      <p:grpSp>
        <p:nvGrpSpPr>
          <p:cNvPr id="1031" name="Group 7"/>
          <p:cNvGrpSpPr>
            <a:grpSpLocks/>
          </p:cNvGrpSpPr>
          <p:nvPr>
            <p:custDataLst>
              <p:tags r:id="rId19"/>
            </p:custDataLst>
          </p:nvPr>
        </p:nvGrpSpPr>
        <p:grpSpPr bwMode="auto">
          <a:xfrm>
            <a:off x="1039091" y="605118"/>
            <a:ext cx="7690716" cy="5850872"/>
            <a:chOff x="725" y="432"/>
            <a:chExt cx="5324" cy="4177"/>
          </a:xfrm>
        </p:grpSpPr>
        <p:sp>
          <p:nvSpPr>
            <p:cNvPr id="1032" name="Rectangle 8"/>
            <p:cNvSpPr>
              <a:spLocks noChangeArrowheads="1"/>
            </p:cNvSpPr>
            <p:nvPr userDrawn="1">
              <p:custDataLst>
                <p:tags r:id="rId27"/>
              </p:custDataLst>
            </p:nvPr>
          </p:nvSpPr>
          <p:spPr bwMode="auto">
            <a:xfrm>
              <a:off x="1876" y="432"/>
              <a:ext cx="4172" cy="144"/>
            </a:xfrm>
            <a:prstGeom prst="rect">
              <a:avLst/>
            </a:prstGeom>
            <a:solidFill>
              <a:srgbClr val="001C5C"/>
            </a:solidFill>
            <a:ln w="9525">
              <a:solidFill>
                <a:schemeClr val="bg2"/>
              </a:solidFill>
              <a:miter lim="800000"/>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sp>
          <p:nvSpPr>
            <p:cNvPr id="1033" name="Line 9"/>
            <p:cNvSpPr>
              <a:spLocks noChangeShapeType="1"/>
            </p:cNvSpPr>
            <p:nvPr userDrawn="1">
              <p:custDataLst>
                <p:tags r:id="rId28"/>
              </p:custDataLst>
            </p:nvPr>
          </p:nvSpPr>
          <p:spPr bwMode="auto">
            <a:xfrm>
              <a:off x="6048" y="432"/>
              <a:ext cx="1" cy="4176"/>
            </a:xfrm>
            <a:prstGeom prst="line">
              <a:avLst/>
            </a:prstGeom>
            <a:noFill/>
            <a:ln w="12700">
              <a:solidFill>
                <a:schemeClr val="bg2"/>
              </a:solidFill>
              <a:round/>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sp>
          <p:nvSpPr>
            <p:cNvPr id="1034" name="Rectangle 10"/>
            <p:cNvSpPr>
              <a:spLocks noChangeArrowheads="1"/>
            </p:cNvSpPr>
            <p:nvPr userDrawn="1">
              <p:custDataLst>
                <p:tags r:id="rId29"/>
              </p:custDataLst>
            </p:nvPr>
          </p:nvSpPr>
          <p:spPr bwMode="auto">
            <a:xfrm>
              <a:off x="725" y="4512"/>
              <a:ext cx="1151" cy="96"/>
            </a:xfrm>
            <a:prstGeom prst="rect">
              <a:avLst/>
            </a:prstGeom>
            <a:solidFill>
              <a:schemeClr val="bg2"/>
            </a:solidFill>
            <a:ln w="9525">
              <a:solidFill>
                <a:schemeClr val="bg2"/>
              </a:solidFill>
              <a:miter lim="800000"/>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sp>
          <p:nvSpPr>
            <p:cNvPr id="1035" name="Line 11"/>
            <p:cNvSpPr>
              <a:spLocks noChangeShapeType="1"/>
            </p:cNvSpPr>
            <p:nvPr userDrawn="1">
              <p:custDataLst>
                <p:tags r:id="rId30"/>
              </p:custDataLst>
            </p:nvPr>
          </p:nvSpPr>
          <p:spPr bwMode="auto">
            <a:xfrm flipH="1">
              <a:off x="725" y="4608"/>
              <a:ext cx="5323" cy="1"/>
            </a:xfrm>
            <a:prstGeom prst="line">
              <a:avLst/>
            </a:prstGeom>
            <a:noFill/>
            <a:ln w="12700">
              <a:solidFill>
                <a:schemeClr val="bg2"/>
              </a:solidFill>
              <a:round/>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grpSp>
      <p:sp>
        <p:nvSpPr>
          <p:cNvPr id="1038" name="Rectangle 14"/>
          <p:cNvSpPr>
            <a:spLocks noGrp="1" noChangeArrowheads="1"/>
          </p:cNvSpPr>
          <p:nvPr>
            <p:ph type="sldNum" sz="quarter" idx="4"/>
            <p:custDataLst>
              <p:tags r:id="rId20"/>
            </p:custDataLst>
          </p:nvPr>
        </p:nvSpPr>
        <p:spPr bwMode="gray">
          <a:xfrm>
            <a:off x="8419533" y="6533040"/>
            <a:ext cx="308841" cy="215713"/>
          </a:xfrm>
          <a:prstGeom prst="rect">
            <a:avLst/>
          </a:prstGeom>
          <a:noFill/>
          <a:ln w="12700">
            <a:noFill/>
            <a:miter lim="800000"/>
            <a:headEnd/>
            <a:tailEnd/>
          </a:ln>
          <a:effectLst/>
        </p:spPr>
        <p:txBody>
          <a:bodyPr vert="horz" wrap="none" lIns="81967" tIns="40982" rIns="81967" bIns="40982" numCol="1" anchor="t" anchorCtr="0" compatLnSpc="1">
            <a:prstTxWarp prst="textNoShape">
              <a:avLst/>
            </a:prstTxWarp>
          </a:bodyPr>
          <a:lstStyle>
            <a:lvl1pPr algn="r">
              <a:defRPr sz="900" b="1">
                <a:solidFill>
                  <a:schemeClr val="tx2"/>
                </a:solidFill>
              </a:defRPr>
            </a:lvl1pPr>
          </a:lstStyle>
          <a:p>
            <a:pPr defTabSz="913437" eaLnBrk="0" fontAlgn="base" hangingPunct="0">
              <a:spcBef>
                <a:spcPct val="0"/>
              </a:spcBef>
              <a:spcAft>
                <a:spcPct val="0"/>
              </a:spcAft>
            </a:pPr>
            <a:fld id="{06E9567B-CDA8-4533-9220-D6923B160911}" type="slidenum">
              <a:rPr lang="en-US" smtClean="0">
                <a:solidFill>
                  <a:srgbClr val="000000"/>
                </a:solidFill>
              </a:rPr>
              <a:pPr defTabSz="913437" eaLnBrk="0" fontAlgn="base" hangingPunct="0">
                <a:spcBef>
                  <a:spcPct val="0"/>
                </a:spcBef>
                <a:spcAft>
                  <a:spcPct val="0"/>
                </a:spcAft>
              </a:pPr>
              <a:t>‹#›</a:t>
            </a:fld>
            <a:endParaRPr lang="en-US" dirty="0">
              <a:solidFill>
                <a:srgbClr val="000000"/>
              </a:solidFill>
            </a:endParaRPr>
          </a:p>
        </p:txBody>
      </p:sp>
      <p:sp>
        <p:nvSpPr>
          <p:cNvPr id="1040" name="Text Box 16" hidden="1"/>
          <p:cNvSpPr txBox="1">
            <a:spLocks noChangeArrowheads="1"/>
          </p:cNvSpPr>
          <p:nvPr>
            <p:custDataLst>
              <p:tags r:id="rId21"/>
            </p:custDataLst>
          </p:nvPr>
        </p:nvSpPr>
        <p:spPr bwMode="auto">
          <a:xfrm>
            <a:off x="1039091" y="6454599"/>
            <a:ext cx="1489364" cy="256335"/>
          </a:xfrm>
          <a:prstGeom prst="rect">
            <a:avLst/>
          </a:prstGeom>
          <a:noFill/>
          <a:ln w="9525">
            <a:noFill/>
            <a:miter lim="800000"/>
            <a:headEnd/>
            <a:tailEnd/>
          </a:ln>
          <a:effectLst/>
        </p:spPr>
        <p:txBody>
          <a:bodyPr wrap="none" lIns="0" tIns="40982" rIns="0" bIns="0"/>
          <a:lstStyle/>
          <a:p>
            <a:pPr defTabSz="913437" eaLnBrk="0" fontAlgn="base" hangingPunct="0">
              <a:spcBef>
                <a:spcPct val="0"/>
              </a:spcBef>
              <a:spcAft>
                <a:spcPct val="0"/>
              </a:spcAft>
            </a:pPr>
            <a:r>
              <a:rPr lang="en-US" altLang="en-US" sz="1400" b="1" dirty="0">
                <a:solidFill>
                  <a:srgbClr val="084831"/>
                </a:solidFill>
                <a:latin typeface="Book Antiqua" pitchFamily="18" charset="0"/>
              </a:rPr>
              <a:t>CONFIDENTIAL</a:t>
            </a:r>
          </a:p>
        </p:txBody>
      </p:sp>
      <p:grpSp>
        <p:nvGrpSpPr>
          <p:cNvPr id="1051" name="Group 27"/>
          <p:cNvGrpSpPr>
            <a:grpSpLocks/>
          </p:cNvGrpSpPr>
          <p:nvPr/>
        </p:nvGrpSpPr>
        <p:grpSpPr bwMode="auto">
          <a:xfrm>
            <a:off x="526772" y="268941"/>
            <a:ext cx="1702955" cy="1138798"/>
            <a:chOff x="365" y="192"/>
            <a:chExt cx="1180" cy="813"/>
          </a:xfrm>
        </p:grpSpPr>
        <p:pic>
          <p:nvPicPr>
            <p:cNvPr id="1049" name="Picture 25"/>
            <p:cNvPicPr>
              <a:picLocks noChangeAspect="1" noChangeArrowheads="1"/>
            </p:cNvPicPr>
            <p:nvPr userDrawn="1"/>
          </p:nvPicPr>
          <p:blipFill>
            <a:blip r:embed="rId31" cstate="print"/>
            <a:srcRect/>
            <a:stretch>
              <a:fillRect/>
            </a:stretch>
          </p:blipFill>
          <p:spPr bwMode="gray">
            <a:xfrm>
              <a:off x="365" y="192"/>
              <a:ext cx="1055" cy="636"/>
            </a:xfrm>
            <a:prstGeom prst="rect">
              <a:avLst/>
            </a:prstGeom>
            <a:noFill/>
            <a:ln w="12700">
              <a:noFill/>
              <a:miter lim="800000"/>
              <a:headEnd/>
              <a:tailEnd/>
            </a:ln>
            <a:effectLst/>
          </p:spPr>
        </p:pic>
        <p:pic>
          <p:nvPicPr>
            <p:cNvPr id="1050" name="Picture 26"/>
            <p:cNvPicPr>
              <a:picLocks noChangeAspect="1" noChangeArrowheads="1"/>
            </p:cNvPicPr>
            <p:nvPr userDrawn="1"/>
          </p:nvPicPr>
          <p:blipFill>
            <a:blip r:embed="rId32" cstate="print"/>
            <a:srcRect/>
            <a:stretch>
              <a:fillRect/>
            </a:stretch>
          </p:blipFill>
          <p:spPr bwMode="auto">
            <a:xfrm>
              <a:off x="384" y="816"/>
              <a:ext cx="1161" cy="189"/>
            </a:xfrm>
            <a:prstGeom prst="rect">
              <a:avLst/>
            </a:prstGeom>
            <a:noFill/>
            <a:ln w="9525">
              <a:noFill/>
              <a:miter lim="800000"/>
              <a:headEnd/>
              <a:tailEnd/>
            </a:ln>
            <a:effectLst/>
          </p:spPr>
        </p:pic>
      </p:grpSp>
      <p:grpSp>
        <p:nvGrpSpPr>
          <p:cNvPr id="1052" name="Group 28"/>
          <p:cNvGrpSpPr>
            <a:grpSpLocks/>
          </p:cNvGrpSpPr>
          <p:nvPr>
            <p:custDataLst>
              <p:tags r:id="rId22"/>
            </p:custDataLst>
          </p:nvPr>
        </p:nvGrpSpPr>
        <p:grpSpPr bwMode="auto">
          <a:xfrm>
            <a:off x="415636" y="605118"/>
            <a:ext cx="8314171" cy="5850872"/>
            <a:chOff x="288" y="432"/>
            <a:chExt cx="5761" cy="4177"/>
          </a:xfrm>
        </p:grpSpPr>
        <p:sp>
          <p:nvSpPr>
            <p:cNvPr id="1053" name="Rectangle 29"/>
            <p:cNvSpPr>
              <a:spLocks noChangeArrowheads="1"/>
            </p:cNvSpPr>
            <p:nvPr>
              <p:custDataLst>
                <p:tags r:id="rId23"/>
              </p:custDataLst>
            </p:nvPr>
          </p:nvSpPr>
          <p:spPr bwMode="auto">
            <a:xfrm>
              <a:off x="1872" y="432"/>
              <a:ext cx="4176" cy="144"/>
            </a:xfrm>
            <a:prstGeom prst="rect">
              <a:avLst/>
            </a:prstGeom>
            <a:solidFill>
              <a:schemeClr val="bg2"/>
            </a:solidFill>
            <a:ln w="9525">
              <a:solidFill>
                <a:srgbClr val="000066"/>
              </a:solidFill>
              <a:miter lim="800000"/>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sp>
          <p:nvSpPr>
            <p:cNvPr id="1054" name="Line 30"/>
            <p:cNvSpPr>
              <a:spLocks noChangeShapeType="1"/>
            </p:cNvSpPr>
            <p:nvPr>
              <p:custDataLst>
                <p:tags r:id="rId24"/>
              </p:custDataLst>
            </p:nvPr>
          </p:nvSpPr>
          <p:spPr bwMode="auto">
            <a:xfrm>
              <a:off x="6048" y="432"/>
              <a:ext cx="1" cy="4176"/>
            </a:xfrm>
            <a:prstGeom prst="line">
              <a:avLst/>
            </a:prstGeom>
            <a:noFill/>
            <a:ln w="12700">
              <a:solidFill>
                <a:srgbClr val="000066"/>
              </a:solidFill>
              <a:round/>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sp>
          <p:nvSpPr>
            <p:cNvPr id="1055" name="Rectangle 31"/>
            <p:cNvSpPr>
              <a:spLocks noChangeArrowheads="1"/>
            </p:cNvSpPr>
            <p:nvPr>
              <p:custDataLst>
                <p:tags r:id="rId25"/>
              </p:custDataLst>
            </p:nvPr>
          </p:nvSpPr>
          <p:spPr bwMode="auto">
            <a:xfrm>
              <a:off x="288" y="4512"/>
              <a:ext cx="1584" cy="96"/>
            </a:xfrm>
            <a:prstGeom prst="rect">
              <a:avLst/>
            </a:prstGeom>
            <a:solidFill>
              <a:schemeClr val="bg2"/>
            </a:solidFill>
            <a:ln w="9525">
              <a:solidFill>
                <a:srgbClr val="000066"/>
              </a:solidFill>
              <a:miter lim="800000"/>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sp>
          <p:nvSpPr>
            <p:cNvPr id="1056" name="Line 32"/>
            <p:cNvSpPr>
              <a:spLocks noChangeShapeType="1"/>
            </p:cNvSpPr>
            <p:nvPr>
              <p:custDataLst>
                <p:tags r:id="rId26"/>
              </p:custDataLst>
            </p:nvPr>
          </p:nvSpPr>
          <p:spPr bwMode="auto">
            <a:xfrm flipH="1">
              <a:off x="288" y="4608"/>
              <a:ext cx="5760" cy="1"/>
            </a:xfrm>
            <a:prstGeom prst="line">
              <a:avLst/>
            </a:prstGeom>
            <a:noFill/>
            <a:ln w="12700">
              <a:solidFill>
                <a:srgbClr val="000066"/>
              </a:solidFill>
              <a:round/>
              <a:headEnd/>
              <a:tailEnd/>
            </a:ln>
            <a:effectLst/>
          </p:spPr>
          <p:txBody>
            <a:bodyPr wrap="none" anchor="ctr"/>
            <a:lstStyle/>
            <a:p>
              <a:pPr defTabSz="913437" eaLnBrk="0" fontAlgn="base" hangingPunct="0">
                <a:spcBef>
                  <a:spcPct val="0"/>
                </a:spcBef>
                <a:spcAft>
                  <a:spcPct val="0"/>
                </a:spcAft>
              </a:pPr>
              <a:endParaRPr lang="en-US" dirty="0">
                <a:solidFill>
                  <a:srgbClr val="000066"/>
                </a:solidFill>
              </a:endParaRPr>
            </a:p>
          </p:txBody>
        </p:sp>
      </p:grpSp>
    </p:spTree>
    <p:extLst>
      <p:ext uri="{BB962C8B-B14F-4D97-AF65-F5344CB8AC3E}">
        <p14:creationId xmlns:p14="http://schemas.microsoft.com/office/powerpoint/2010/main" val="1209187725"/>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Lst>
  <p:hf hdr="0" ftr="0" dt="0"/>
  <p:txStyles>
    <p:titleStyle>
      <a:lvl1pPr algn="l" defTabSz="913538" rtl="0" eaLnBrk="0" fontAlgn="base" hangingPunct="0">
        <a:spcBef>
          <a:spcPct val="0"/>
        </a:spcBef>
        <a:spcAft>
          <a:spcPct val="0"/>
        </a:spcAft>
        <a:defRPr b="1">
          <a:solidFill>
            <a:schemeClr val="tx2"/>
          </a:solidFill>
          <a:latin typeface="+mj-lt"/>
          <a:ea typeface="+mj-ea"/>
          <a:cs typeface="+mj-cs"/>
        </a:defRPr>
      </a:lvl1pPr>
      <a:lvl2pPr algn="l" defTabSz="913538" rtl="0" eaLnBrk="0" fontAlgn="base" hangingPunct="0">
        <a:spcBef>
          <a:spcPct val="0"/>
        </a:spcBef>
        <a:spcAft>
          <a:spcPct val="0"/>
        </a:spcAft>
        <a:defRPr b="1">
          <a:solidFill>
            <a:schemeClr val="tx2"/>
          </a:solidFill>
          <a:latin typeface="Book Antiqua" pitchFamily="18" charset="0"/>
        </a:defRPr>
      </a:lvl2pPr>
      <a:lvl3pPr algn="l" defTabSz="913538" rtl="0" eaLnBrk="0" fontAlgn="base" hangingPunct="0">
        <a:spcBef>
          <a:spcPct val="0"/>
        </a:spcBef>
        <a:spcAft>
          <a:spcPct val="0"/>
        </a:spcAft>
        <a:defRPr b="1">
          <a:solidFill>
            <a:schemeClr val="tx2"/>
          </a:solidFill>
          <a:latin typeface="Book Antiqua" pitchFamily="18" charset="0"/>
        </a:defRPr>
      </a:lvl3pPr>
      <a:lvl4pPr algn="l" defTabSz="913538" rtl="0" eaLnBrk="0" fontAlgn="base" hangingPunct="0">
        <a:spcBef>
          <a:spcPct val="0"/>
        </a:spcBef>
        <a:spcAft>
          <a:spcPct val="0"/>
        </a:spcAft>
        <a:defRPr b="1">
          <a:solidFill>
            <a:schemeClr val="tx2"/>
          </a:solidFill>
          <a:latin typeface="Book Antiqua" pitchFamily="18" charset="0"/>
        </a:defRPr>
      </a:lvl4pPr>
      <a:lvl5pPr algn="l" defTabSz="913538" rtl="0" eaLnBrk="0" fontAlgn="base" hangingPunct="0">
        <a:spcBef>
          <a:spcPct val="0"/>
        </a:spcBef>
        <a:spcAft>
          <a:spcPct val="0"/>
        </a:spcAft>
        <a:defRPr b="1">
          <a:solidFill>
            <a:schemeClr val="tx2"/>
          </a:solidFill>
          <a:latin typeface="Book Antiqua" pitchFamily="18" charset="0"/>
        </a:defRPr>
      </a:lvl5pPr>
      <a:lvl6pPr marL="409811" algn="l" defTabSz="913538" rtl="0" eaLnBrk="0" fontAlgn="base" hangingPunct="0">
        <a:spcBef>
          <a:spcPct val="0"/>
        </a:spcBef>
        <a:spcAft>
          <a:spcPct val="0"/>
        </a:spcAft>
        <a:defRPr b="1">
          <a:solidFill>
            <a:schemeClr val="tx2"/>
          </a:solidFill>
          <a:latin typeface="Book Antiqua" pitchFamily="18" charset="0"/>
        </a:defRPr>
      </a:lvl6pPr>
      <a:lvl7pPr marL="819623" algn="l" defTabSz="913538" rtl="0" eaLnBrk="0" fontAlgn="base" hangingPunct="0">
        <a:spcBef>
          <a:spcPct val="0"/>
        </a:spcBef>
        <a:spcAft>
          <a:spcPct val="0"/>
        </a:spcAft>
        <a:defRPr b="1">
          <a:solidFill>
            <a:schemeClr val="tx2"/>
          </a:solidFill>
          <a:latin typeface="Book Antiqua" pitchFamily="18" charset="0"/>
        </a:defRPr>
      </a:lvl7pPr>
      <a:lvl8pPr marL="1229435" algn="l" defTabSz="913538" rtl="0" eaLnBrk="0" fontAlgn="base" hangingPunct="0">
        <a:spcBef>
          <a:spcPct val="0"/>
        </a:spcBef>
        <a:spcAft>
          <a:spcPct val="0"/>
        </a:spcAft>
        <a:defRPr b="1">
          <a:solidFill>
            <a:schemeClr val="tx2"/>
          </a:solidFill>
          <a:latin typeface="Book Antiqua" pitchFamily="18" charset="0"/>
        </a:defRPr>
      </a:lvl8pPr>
      <a:lvl9pPr marL="1639247" algn="l" defTabSz="913538" rtl="0" eaLnBrk="0" fontAlgn="base" hangingPunct="0">
        <a:spcBef>
          <a:spcPct val="0"/>
        </a:spcBef>
        <a:spcAft>
          <a:spcPct val="0"/>
        </a:spcAft>
        <a:defRPr b="1">
          <a:solidFill>
            <a:schemeClr val="tx2"/>
          </a:solidFill>
          <a:latin typeface="Book Antiqua" pitchFamily="18" charset="0"/>
        </a:defRPr>
      </a:lvl9pPr>
    </p:titleStyle>
    <p:bodyStyle>
      <a:lvl1pPr marL="210597" indent="-210597" algn="l" defTabSz="913538" rtl="0" fontAlgn="base">
        <a:spcBef>
          <a:spcPct val="100000"/>
        </a:spcBef>
        <a:spcAft>
          <a:spcPct val="0"/>
        </a:spcAft>
        <a:buChar char=" "/>
        <a:defRPr sz="1200">
          <a:solidFill>
            <a:schemeClr val="tx1"/>
          </a:solidFill>
          <a:latin typeface="+mn-lt"/>
          <a:ea typeface="+mn-ea"/>
          <a:cs typeface="+mn-cs"/>
        </a:defRPr>
      </a:lvl1pPr>
      <a:lvl2pPr marL="459619" indent="-146562" algn="l" defTabSz="913538" rtl="0" eaLnBrk="0" fontAlgn="base" hangingPunct="0">
        <a:spcBef>
          <a:spcPct val="50000"/>
        </a:spcBef>
        <a:spcAft>
          <a:spcPct val="0"/>
        </a:spcAft>
        <a:buSzPct val="65000"/>
        <a:buFont typeface="Wingdings" pitchFamily="2" charset="2"/>
        <a:buChar char="n"/>
        <a:defRPr sz="1200">
          <a:solidFill>
            <a:schemeClr val="tx1"/>
          </a:solidFill>
          <a:latin typeface="+mj-lt"/>
        </a:defRPr>
      </a:lvl2pPr>
      <a:lvl3pPr marL="722861" indent="-160795" algn="l" defTabSz="913538" rtl="0" eaLnBrk="0" fontAlgn="base" hangingPunct="0">
        <a:spcBef>
          <a:spcPct val="50000"/>
        </a:spcBef>
        <a:spcAft>
          <a:spcPct val="0"/>
        </a:spcAft>
        <a:buChar char="–"/>
        <a:defRPr sz="1200">
          <a:solidFill>
            <a:schemeClr val="tx1"/>
          </a:solidFill>
          <a:latin typeface="+mj-lt"/>
        </a:defRPr>
      </a:lvl3pPr>
      <a:lvl4pPr marL="971882" indent="-146562" algn="l" defTabSz="913538" rtl="0" eaLnBrk="0" fontAlgn="base" hangingPunct="0">
        <a:spcBef>
          <a:spcPct val="50000"/>
        </a:spcBef>
        <a:spcAft>
          <a:spcPct val="0"/>
        </a:spcAft>
        <a:buFont typeface="Wingdings" pitchFamily="2" charset="2"/>
        <a:buChar char="w"/>
        <a:defRPr sz="1200">
          <a:solidFill>
            <a:schemeClr val="tx1"/>
          </a:solidFill>
          <a:latin typeface="+mj-lt"/>
        </a:defRPr>
      </a:lvl4pPr>
      <a:lvl5pPr marL="2054750" indent="-227678" algn="l" defTabSz="913538" rtl="0" eaLnBrk="0" fontAlgn="base" hangingPunct="0">
        <a:spcBef>
          <a:spcPct val="0"/>
        </a:spcBef>
        <a:spcAft>
          <a:spcPct val="0"/>
        </a:spcAft>
        <a:buChar char="»"/>
        <a:defRPr sz="1200">
          <a:solidFill>
            <a:schemeClr val="tx1"/>
          </a:solidFill>
          <a:latin typeface="+mj-lt"/>
        </a:defRPr>
      </a:lvl5pPr>
      <a:lvl6pPr marL="2464557" indent="-227678" algn="l" defTabSz="913538" rtl="0" eaLnBrk="0" fontAlgn="base" hangingPunct="0">
        <a:spcBef>
          <a:spcPct val="0"/>
        </a:spcBef>
        <a:spcAft>
          <a:spcPct val="0"/>
        </a:spcAft>
        <a:buChar char="»"/>
        <a:defRPr sz="1200">
          <a:solidFill>
            <a:schemeClr val="tx1"/>
          </a:solidFill>
          <a:latin typeface="+mj-lt"/>
        </a:defRPr>
      </a:lvl6pPr>
      <a:lvl7pPr marL="2874374" indent="-227678" algn="l" defTabSz="913538" rtl="0" eaLnBrk="0" fontAlgn="base" hangingPunct="0">
        <a:spcBef>
          <a:spcPct val="0"/>
        </a:spcBef>
        <a:spcAft>
          <a:spcPct val="0"/>
        </a:spcAft>
        <a:buChar char="»"/>
        <a:defRPr sz="1200">
          <a:solidFill>
            <a:schemeClr val="tx1"/>
          </a:solidFill>
          <a:latin typeface="+mj-lt"/>
        </a:defRPr>
      </a:lvl7pPr>
      <a:lvl8pPr marL="3284184" indent="-227678" algn="l" defTabSz="913538" rtl="0" eaLnBrk="0" fontAlgn="base" hangingPunct="0">
        <a:spcBef>
          <a:spcPct val="0"/>
        </a:spcBef>
        <a:spcAft>
          <a:spcPct val="0"/>
        </a:spcAft>
        <a:buChar char="»"/>
        <a:defRPr sz="1200">
          <a:solidFill>
            <a:schemeClr val="tx1"/>
          </a:solidFill>
          <a:latin typeface="+mj-lt"/>
        </a:defRPr>
      </a:lvl8pPr>
      <a:lvl9pPr marL="3693998" indent="-227678" algn="l" defTabSz="913538" rtl="0" eaLnBrk="0" fontAlgn="base" hangingPunct="0">
        <a:spcBef>
          <a:spcPct val="0"/>
        </a:spcBef>
        <a:spcAft>
          <a:spcPct val="0"/>
        </a:spcAft>
        <a:buChar char="»"/>
        <a:defRPr sz="1200">
          <a:solidFill>
            <a:schemeClr val="tx1"/>
          </a:solidFill>
          <a:latin typeface="+mj-lt"/>
        </a:defRPr>
      </a:lvl9pPr>
    </p:bodyStyle>
    <p:otherStyle>
      <a:defPPr>
        <a:defRPr lang="en-US"/>
      </a:defPPr>
      <a:lvl1pPr marL="0" algn="l" defTabSz="819623" rtl="0" eaLnBrk="1" latinLnBrk="0" hangingPunct="1">
        <a:defRPr sz="1600" kern="1200">
          <a:solidFill>
            <a:schemeClr val="tx1"/>
          </a:solidFill>
          <a:latin typeface="+mn-lt"/>
          <a:ea typeface="+mn-ea"/>
          <a:cs typeface="+mn-cs"/>
        </a:defRPr>
      </a:lvl1pPr>
      <a:lvl2pPr marL="409811" algn="l" defTabSz="819623" rtl="0" eaLnBrk="1" latinLnBrk="0" hangingPunct="1">
        <a:defRPr sz="1600" kern="1200">
          <a:solidFill>
            <a:schemeClr val="tx1"/>
          </a:solidFill>
          <a:latin typeface="+mn-lt"/>
          <a:ea typeface="+mn-ea"/>
          <a:cs typeface="+mn-cs"/>
        </a:defRPr>
      </a:lvl2pPr>
      <a:lvl3pPr marL="819623" algn="l" defTabSz="819623" rtl="0" eaLnBrk="1" latinLnBrk="0" hangingPunct="1">
        <a:defRPr sz="1600" kern="1200">
          <a:solidFill>
            <a:schemeClr val="tx1"/>
          </a:solidFill>
          <a:latin typeface="+mn-lt"/>
          <a:ea typeface="+mn-ea"/>
          <a:cs typeface="+mn-cs"/>
        </a:defRPr>
      </a:lvl3pPr>
      <a:lvl4pPr marL="1229435" algn="l" defTabSz="819623" rtl="0" eaLnBrk="1" latinLnBrk="0" hangingPunct="1">
        <a:defRPr sz="1600" kern="1200">
          <a:solidFill>
            <a:schemeClr val="tx1"/>
          </a:solidFill>
          <a:latin typeface="+mn-lt"/>
          <a:ea typeface="+mn-ea"/>
          <a:cs typeface="+mn-cs"/>
        </a:defRPr>
      </a:lvl4pPr>
      <a:lvl5pPr marL="1639247" algn="l" defTabSz="819623" rtl="0" eaLnBrk="1" latinLnBrk="0" hangingPunct="1">
        <a:defRPr sz="1600" kern="1200">
          <a:solidFill>
            <a:schemeClr val="tx1"/>
          </a:solidFill>
          <a:latin typeface="+mn-lt"/>
          <a:ea typeface="+mn-ea"/>
          <a:cs typeface="+mn-cs"/>
        </a:defRPr>
      </a:lvl5pPr>
      <a:lvl6pPr marL="2049059" algn="l" defTabSz="819623" rtl="0" eaLnBrk="1" latinLnBrk="0" hangingPunct="1">
        <a:defRPr sz="1600" kern="1200">
          <a:solidFill>
            <a:schemeClr val="tx1"/>
          </a:solidFill>
          <a:latin typeface="+mn-lt"/>
          <a:ea typeface="+mn-ea"/>
          <a:cs typeface="+mn-cs"/>
        </a:defRPr>
      </a:lvl6pPr>
      <a:lvl7pPr marL="2458872" algn="l" defTabSz="819623" rtl="0" eaLnBrk="1" latinLnBrk="0" hangingPunct="1">
        <a:defRPr sz="1600" kern="1200">
          <a:solidFill>
            <a:schemeClr val="tx1"/>
          </a:solidFill>
          <a:latin typeface="+mn-lt"/>
          <a:ea typeface="+mn-ea"/>
          <a:cs typeface="+mn-cs"/>
        </a:defRPr>
      </a:lvl7pPr>
      <a:lvl8pPr marL="2868682" algn="l" defTabSz="819623" rtl="0" eaLnBrk="1" latinLnBrk="0" hangingPunct="1">
        <a:defRPr sz="1600" kern="1200">
          <a:solidFill>
            <a:schemeClr val="tx1"/>
          </a:solidFill>
          <a:latin typeface="+mn-lt"/>
          <a:ea typeface="+mn-ea"/>
          <a:cs typeface="+mn-cs"/>
        </a:defRPr>
      </a:lvl8pPr>
      <a:lvl9pPr marL="3278493" algn="l" defTabSz="819623" rtl="0" eaLnBrk="1" latinLnBrk="0" hangingPunct="1">
        <a:defRPr sz="16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41" name="Text Box 17" hidden="1"/>
          <p:cNvSpPr txBox="1">
            <a:spLocks noChangeArrowheads="1"/>
          </p:cNvSpPr>
          <p:nvPr>
            <p:custDataLst>
              <p:tags r:id="rId15"/>
            </p:custDataLst>
          </p:nvPr>
        </p:nvSpPr>
        <p:spPr bwMode="auto">
          <a:xfrm>
            <a:off x="7481455" y="6454595"/>
            <a:ext cx="656648" cy="256335"/>
          </a:xfrm>
          <a:prstGeom prst="rect">
            <a:avLst/>
          </a:prstGeom>
          <a:noFill/>
          <a:ln w="9525">
            <a:noFill/>
            <a:miter lim="800000"/>
            <a:headEnd/>
            <a:tailEnd/>
          </a:ln>
          <a:effectLst/>
        </p:spPr>
        <p:txBody>
          <a:bodyPr wrap="none" lIns="0" tIns="41000" rIns="0" bIns="0"/>
          <a:lstStyle/>
          <a:p>
            <a:pPr algn="r" defTabSz="913865" eaLnBrk="0" fontAlgn="base" hangingPunct="0">
              <a:spcBef>
                <a:spcPct val="0"/>
              </a:spcBef>
              <a:spcAft>
                <a:spcPct val="0"/>
              </a:spcAft>
            </a:pPr>
            <a:r>
              <a:rPr lang="en-US" altLang="en-US" sz="1400" b="1" dirty="0">
                <a:solidFill>
                  <a:srgbClr val="DDDDDD"/>
                </a:solidFill>
                <a:latin typeface="Book Antiqua" pitchFamily="18" charset="0"/>
              </a:rPr>
              <a:t>DRAFT</a:t>
            </a:r>
          </a:p>
        </p:txBody>
      </p:sp>
      <p:grpSp>
        <p:nvGrpSpPr>
          <p:cNvPr id="1031" name="Group 7"/>
          <p:cNvGrpSpPr>
            <a:grpSpLocks/>
          </p:cNvGrpSpPr>
          <p:nvPr userDrawn="1">
            <p:custDataLst>
              <p:tags r:id="rId16"/>
            </p:custDataLst>
          </p:nvPr>
        </p:nvGrpSpPr>
        <p:grpSpPr bwMode="auto">
          <a:xfrm>
            <a:off x="1039091" y="605118"/>
            <a:ext cx="7690716" cy="5850872"/>
            <a:chOff x="725" y="432"/>
            <a:chExt cx="5324" cy="4177"/>
          </a:xfrm>
        </p:grpSpPr>
        <p:sp>
          <p:nvSpPr>
            <p:cNvPr id="1032" name="Rectangle 8"/>
            <p:cNvSpPr>
              <a:spLocks noChangeArrowheads="1"/>
            </p:cNvSpPr>
            <p:nvPr userDrawn="1">
              <p:custDataLst>
                <p:tags r:id="rId24"/>
              </p:custDataLst>
            </p:nvPr>
          </p:nvSpPr>
          <p:spPr bwMode="auto">
            <a:xfrm>
              <a:off x="1876" y="432"/>
              <a:ext cx="4172" cy="144"/>
            </a:xfrm>
            <a:prstGeom prst="rect">
              <a:avLst/>
            </a:prstGeom>
            <a:solidFill>
              <a:srgbClr val="001C5C"/>
            </a:solidFill>
            <a:ln w="9525">
              <a:solidFill>
                <a:schemeClr val="bg2"/>
              </a:solidFill>
              <a:miter lim="800000"/>
              <a:headEnd/>
              <a:tailEnd/>
            </a:ln>
            <a:effectLst/>
          </p:spPr>
          <p:txBody>
            <a:bodyPr wrap="none" anchor="ctr"/>
            <a:lstStyle/>
            <a:p>
              <a:pPr defTabSz="913865" eaLnBrk="0" fontAlgn="base" hangingPunct="0">
                <a:spcBef>
                  <a:spcPct val="0"/>
                </a:spcBef>
                <a:spcAft>
                  <a:spcPct val="0"/>
                </a:spcAft>
              </a:pPr>
              <a:endParaRPr lang="en-US" dirty="0">
                <a:solidFill>
                  <a:srgbClr val="000066"/>
                </a:solidFill>
              </a:endParaRPr>
            </a:p>
          </p:txBody>
        </p:sp>
        <p:sp>
          <p:nvSpPr>
            <p:cNvPr id="1033" name="Line 9"/>
            <p:cNvSpPr>
              <a:spLocks noChangeShapeType="1"/>
            </p:cNvSpPr>
            <p:nvPr userDrawn="1">
              <p:custDataLst>
                <p:tags r:id="rId25"/>
              </p:custDataLst>
            </p:nvPr>
          </p:nvSpPr>
          <p:spPr bwMode="auto">
            <a:xfrm>
              <a:off x="6048" y="432"/>
              <a:ext cx="1" cy="4176"/>
            </a:xfrm>
            <a:prstGeom prst="line">
              <a:avLst/>
            </a:prstGeom>
            <a:noFill/>
            <a:ln w="12700">
              <a:solidFill>
                <a:schemeClr val="bg2"/>
              </a:solidFill>
              <a:round/>
              <a:headEnd/>
              <a:tailEnd/>
            </a:ln>
            <a:effectLst/>
          </p:spPr>
          <p:txBody>
            <a:bodyPr wrap="none" anchor="ctr"/>
            <a:lstStyle/>
            <a:p>
              <a:pPr defTabSz="913865" eaLnBrk="0" fontAlgn="base" hangingPunct="0">
                <a:spcBef>
                  <a:spcPct val="0"/>
                </a:spcBef>
                <a:spcAft>
                  <a:spcPct val="0"/>
                </a:spcAft>
              </a:pPr>
              <a:endParaRPr lang="en-US" dirty="0">
                <a:solidFill>
                  <a:srgbClr val="000066"/>
                </a:solidFill>
              </a:endParaRPr>
            </a:p>
          </p:txBody>
        </p:sp>
        <p:sp>
          <p:nvSpPr>
            <p:cNvPr id="1034" name="Rectangle 10"/>
            <p:cNvSpPr>
              <a:spLocks noChangeArrowheads="1"/>
            </p:cNvSpPr>
            <p:nvPr userDrawn="1">
              <p:custDataLst>
                <p:tags r:id="rId26"/>
              </p:custDataLst>
            </p:nvPr>
          </p:nvSpPr>
          <p:spPr bwMode="auto">
            <a:xfrm>
              <a:off x="725" y="4512"/>
              <a:ext cx="1151" cy="96"/>
            </a:xfrm>
            <a:prstGeom prst="rect">
              <a:avLst/>
            </a:prstGeom>
            <a:solidFill>
              <a:schemeClr val="bg2"/>
            </a:solidFill>
            <a:ln w="9525">
              <a:solidFill>
                <a:schemeClr val="bg2"/>
              </a:solidFill>
              <a:miter lim="800000"/>
              <a:headEnd/>
              <a:tailEnd/>
            </a:ln>
            <a:effectLst/>
          </p:spPr>
          <p:txBody>
            <a:bodyPr wrap="none" anchor="ctr"/>
            <a:lstStyle/>
            <a:p>
              <a:pPr defTabSz="913865" eaLnBrk="0" fontAlgn="base" hangingPunct="0">
                <a:spcBef>
                  <a:spcPct val="0"/>
                </a:spcBef>
                <a:spcAft>
                  <a:spcPct val="0"/>
                </a:spcAft>
              </a:pPr>
              <a:endParaRPr lang="en-US" dirty="0">
                <a:solidFill>
                  <a:srgbClr val="000066"/>
                </a:solidFill>
              </a:endParaRPr>
            </a:p>
          </p:txBody>
        </p:sp>
        <p:sp>
          <p:nvSpPr>
            <p:cNvPr id="1035" name="Line 11"/>
            <p:cNvSpPr>
              <a:spLocks noChangeShapeType="1"/>
            </p:cNvSpPr>
            <p:nvPr userDrawn="1">
              <p:custDataLst>
                <p:tags r:id="rId27"/>
              </p:custDataLst>
            </p:nvPr>
          </p:nvSpPr>
          <p:spPr bwMode="auto">
            <a:xfrm flipH="1">
              <a:off x="725" y="4608"/>
              <a:ext cx="5323" cy="1"/>
            </a:xfrm>
            <a:prstGeom prst="line">
              <a:avLst/>
            </a:prstGeom>
            <a:noFill/>
            <a:ln w="12700">
              <a:solidFill>
                <a:schemeClr val="bg2"/>
              </a:solidFill>
              <a:round/>
              <a:headEnd/>
              <a:tailEnd/>
            </a:ln>
            <a:effectLst/>
          </p:spPr>
          <p:txBody>
            <a:bodyPr wrap="none" anchor="ctr"/>
            <a:lstStyle/>
            <a:p>
              <a:pPr defTabSz="913865" eaLnBrk="0" fontAlgn="base" hangingPunct="0">
                <a:spcBef>
                  <a:spcPct val="0"/>
                </a:spcBef>
                <a:spcAft>
                  <a:spcPct val="0"/>
                </a:spcAft>
              </a:pPr>
              <a:endParaRPr lang="en-US" dirty="0">
                <a:solidFill>
                  <a:srgbClr val="000066"/>
                </a:solidFill>
              </a:endParaRPr>
            </a:p>
          </p:txBody>
        </p:sp>
      </p:grpSp>
      <p:sp>
        <p:nvSpPr>
          <p:cNvPr id="1038" name="Rectangle 14"/>
          <p:cNvSpPr>
            <a:spLocks noGrp="1" noChangeArrowheads="1"/>
          </p:cNvSpPr>
          <p:nvPr>
            <p:ph type="sldNum" sz="quarter" idx="4"/>
            <p:custDataLst>
              <p:tags r:id="rId17"/>
            </p:custDataLst>
          </p:nvPr>
        </p:nvSpPr>
        <p:spPr bwMode="gray">
          <a:xfrm>
            <a:off x="8419529" y="6533036"/>
            <a:ext cx="308841" cy="215713"/>
          </a:xfrm>
          <a:prstGeom prst="rect">
            <a:avLst/>
          </a:prstGeom>
          <a:noFill/>
          <a:ln w="12700">
            <a:noFill/>
            <a:miter lim="800000"/>
            <a:headEnd/>
            <a:tailEnd/>
          </a:ln>
          <a:effectLst/>
        </p:spPr>
        <p:txBody>
          <a:bodyPr vert="horz" wrap="none" lIns="82003" tIns="41000" rIns="82003" bIns="41000" numCol="1" anchor="t" anchorCtr="0" compatLnSpc="1">
            <a:prstTxWarp prst="textNoShape">
              <a:avLst/>
            </a:prstTxWarp>
          </a:bodyPr>
          <a:lstStyle>
            <a:lvl1pPr algn="r">
              <a:defRPr sz="900" b="1">
                <a:solidFill>
                  <a:schemeClr val="tx2"/>
                </a:solidFill>
              </a:defRPr>
            </a:lvl1pPr>
          </a:lstStyle>
          <a:p>
            <a:pPr defTabSz="913865" eaLnBrk="0" fontAlgn="base" hangingPunct="0">
              <a:spcBef>
                <a:spcPct val="0"/>
              </a:spcBef>
              <a:spcAft>
                <a:spcPct val="0"/>
              </a:spcAft>
            </a:pPr>
            <a:fld id="{06E9567B-CDA8-4533-9220-D6923B160911}" type="slidenum">
              <a:rPr lang="en-US" smtClean="0">
                <a:solidFill>
                  <a:srgbClr val="000000"/>
                </a:solidFill>
              </a:rPr>
              <a:pPr defTabSz="913865" eaLnBrk="0" fontAlgn="base" hangingPunct="0">
                <a:spcBef>
                  <a:spcPct val="0"/>
                </a:spcBef>
                <a:spcAft>
                  <a:spcPct val="0"/>
                </a:spcAft>
              </a:pPr>
              <a:t>‹#›</a:t>
            </a:fld>
            <a:endParaRPr lang="en-US" dirty="0">
              <a:solidFill>
                <a:srgbClr val="000000"/>
              </a:solidFill>
            </a:endParaRPr>
          </a:p>
        </p:txBody>
      </p:sp>
      <p:sp>
        <p:nvSpPr>
          <p:cNvPr id="1040" name="Text Box 16" hidden="1"/>
          <p:cNvSpPr txBox="1">
            <a:spLocks noChangeArrowheads="1"/>
          </p:cNvSpPr>
          <p:nvPr>
            <p:custDataLst>
              <p:tags r:id="rId18"/>
            </p:custDataLst>
          </p:nvPr>
        </p:nvSpPr>
        <p:spPr bwMode="auto">
          <a:xfrm>
            <a:off x="1039091" y="6454595"/>
            <a:ext cx="1489364" cy="256335"/>
          </a:xfrm>
          <a:prstGeom prst="rect">
            <a:avLst/>
          </a:prstGeom>
          <a:noFill/>
          <a:ln w="9525">
            <a:noFill/>
            <a:miter lim="800000"/>
            <a:headEnd/>
            <a:tailEnd/>
          </a:ln>
          <a:effectLst/>
        </p:spPr>
        <p:txBody>
          <a:bodyPr wrap="none" lIns="0" tIns="41000" rIns="0" bIns="0"/>
          <a:lstStyle/>
          <a:p>
            <a:pPr defTabSz="913865" eaLnBrk="0" fontAlgn="base" hangingPunct="0">
              <a:spcBef>
                <a:spcPct val="0"/>
              </a:spcBef>
              <a:spcAft>
                <a:spcPct val="0"/>
              </a:spcAft>
            </a:pPr>
            <a:r>
              <a:rPr lang="en-US" altLang="en-US" sz="1400" b="1" dirty="0">
                <a:solidFill>
                  <a:srgbClr val="084831"/>
                </a:solidFill>
                <a:latin typeface="Book Antiqua" pitchFamily="18" charset="0"/>
              </a:rPr>
              <a:t>CONFIDENTIAL</a:t>
            </a:r>
          </a:p>
        </p:txBody>
      </p:sp>
      <p:grpSp>
        <p:nvGrpSpPr>
          <p:cNvPr id="1051" name="Group 27"/>
          <p:cNvGrpSpPr>
            <a:grpSpLocks/>
          </p:cNvGrpSpPr>
          <p:nvPr/>
        </p:nvGrpSpPr>
        <p:grpSpPr bwMode="auto">
          <a:xfrm>
            <a:off x="526768" y="268941"/>
            <a:ext cx="1702955" cy="1138798"/>
            <a:chOff x="365" y="192"/>
            <a:chExt cx="1180" cy="813"/>
          </a:xfrm>
        </p:grpSpPr>
        <p:pic>
          <p:nvPicPr>
            <p:cNvPr id="1049" name="Picture 25"/>
            <p:cNvPicPr>
              <a:picLocks noChangeAspect="1" noChangeArrowheads="1"/>
            </p:cNvPicPr>
            <p:nvPr userDrawn="1"/>
          </p:nvPicPr>
          <p:blipFill>
            <a:blip r:embed="rId28" cstate="print"/>
            <a:srcRect/>
            <a:stretch>
              <a:fillRect/>
            </a:stretch>
          </p:blipFill>
          <p:spPr bwMode="gray">
            <a:xfrm>
              <a:off x="365" y="192"/>
              <a:ext cx="1055" cy="636"/>
            </a:xfrm>
            <a:prstGeom prst="rect">
              <a:avLst/>
            </a:prstGeom>
            <a:noFill/>
            <a:ln w="12700">
              <a:noFill/>
              <a:miter lim="800000"/>
              <a:headEnd/>
              <a:tailEnd/>
            </a:ln>
            <a:effectLst/>
          </p:spPr>
        </p:pic>
        <p:pic>
          <p:nvPicPr>
            <p:cNvPr id="1050" name="Picture 26"/>
            <p:cNvPicPr>
              <a:picLocks noChangeAspect="1" noChangeArrowheads="1"/>
            </p:cNvPicPr>
            <p:nvPr userDrawn="1"/>
          </p:nvPicPr>
          <p:blipFill>
            <a:blip r:embed="rId29" cstate="print"/>
            <a:srcRect/>
            <a:stretch>
              <a:fillRect/>
            </a:stretch>
          </p:blipFill>
          <p:spPr bwMode="auto">
            <a:xfrm>
              <a:off x="384" y="816"/>
              <a:ext cx="1161" cy="189"/>
            </a:xfrm>
            <a:prstGeom prst="rect">
              <a:avLst/>
            </a:prstGeom>
            <a:noFill/>
            <a:ln w="9525">
              <a:noFill/>
              <a:miter lim="800000"/>
              <a:headEnd/>
              <a:tailEnd/>
            </a:ln>
            <a:effectLst/>
          </p:spPr>
        </p:pic>
      </p:grpSp>
      <p:grpSp>
        <p:nvGrpSpPr>
          <p:cNvPr id="1052" name="Group 28"/>
          <p:cNvGrpSpPr>
            <a:grpSpLocks/>
          </p:cNvGrpSpPr>
          <p:nvPr userDrawn="1">
            <p:custDataLst>
              <p:tags r:id="rId19"/>
            </p:custDataLst>
          </p:nvPr>
        </p:nvGrpSpPr>
        <p:grpSpPr bwMode="auto">
          <a:xfrm>
            <a:off x="415636" y="605118"/>
            <a:ext cx="8314171" cy="5850872"/>
            <a:chOff x="288" y="432"/>
            <a:chExt cx="5761" cy="4177"/>
          </a:xfrm>
        </p:grpSpPr>
        <p:sp>
          <p:nvSpPr>
            <p:cNvPr id="1053" name="Rectangle 29"/>
            <p:cNvSpPr>
              <a:spLocks noChangeArrowheads="1"/>
            </p:cNvSpPr>
            <p:nvPr>
              <p:custDataLst>
                <p:tags r:id="rId20"/>
              </p:custDataLst>
            </p:nvPr>
          </p:nvSpPr>
          <p:spPr bwMode="auto">
            <a:xfrm>
              <a:off x="1872" y="432"/>
              <a:ext cx="4176" cy="144"/>
            </a:xfrm>
            <a:prstGeom prst="rect">
              <a:avLst/>
            </a:prstGeom>
            <a:solidFill>
              <a:schemeClr val="bg2"/>
            </a:solidFill>
            <a:ln w="9525">
              <a:solidFill>
                <a:srgbClr val="000066"/>
              </a:solidFill>
              <a:miter lim="800000"/>
              <a:headEnd/>
              <a:tailEnd/>
            </a:ln>
            <a:effectLst/>
          </p:spPr>
          <p:txBody>
            <a:bodyPr wrap="none" anchor="ctr"/>
            <a:lstStyle/>
            <a:p>
              <a:pPr defTabSz="913865" eaLnBrk="0" fontAlgn="base" hangingPunct="0">
                <a:spcBef>
                  <a:spcPct val="0"/>
                </a:spcBef>
                <a:spcAft>
                  <a:spcPct val="0"/>
                </a:spcAft>
              </a:pPr>
              <a:endParaRPr lang="en-US" dirty="0">
                <a:solidFill>
                  <a:srgbClr val="000066"/>
                </a:solidFill>
              </a:endParaRPr>
            </a:p>
          </p:txBody>
        </p:sp>
        <p:sp>
          <p:nvSpPr>
            <p:cNvPr id="1054" name="Line 30"/>
            <p:cNvSpPr>
              <a:spLocks noChangeShapeType="1"/>
            </p:cNvSpPr>
            <p:nvPr>
              <p:custDataLst>
                <p:tags r:id="rId21"/>
              </p:custDataLst>
            </p:nvPr>
          </p:nvSpPr>
          <p:spPr bwMode="auto">
            <a:xfrm>
              <a:off x="6048" y="432"/>
              <a:ext cx="1" cy="4176"/>
            </a:xfrm>
            <a:prstGeom prst="line">
              <a:avLst/>
            </a:prstGeom>
            <a:noFill/>
            <a:ln w="12700">
              <a:solidFill>
                <a:srgbClr val="000066"/>
              </a:solidFill>
              <a:round/>
              <a:headEnd/>
              <a:tailEnd/>
            </a:ln>
            <a:effectLst/>
          </p:spPr>
          <p:txBody>
            <a:bodyPr wrap="none" anchor="ctr"/>
            <a:lstStyle/>
            <a:p>
              <a:pPr defTabSz="913865" eaLnBrk="0" fontAlgn="base" hangingPunct="0">
                <a:spcBef>
                  <a:spcPct val="0"/>
                </a:spcBef>
                <a:spcAft>
                  <a:spcPct val="0"/>
                </a:spcAft>
              </a:pPr>
              <a:endParaRPr lang="en-US" dirty="0">
                <a:solidFill>
                  <a:srgbClr val="000066"/>
                </a:solidFill>
              </a:endParaRPr>
            </a:p>
          </p:txBody>
        </p:sp>
        <p:sp>
          <p:nvSpPr>
            <p:cNvPr id="1055" name="Rectangle 31"/>
            <p:cNvSpPr>
              <a:spLocks noChangeArrowheads="1"/>
            </p:cNvSpPr>
            <p:nvPr>
              <p:custDataLst>
                <p:tags r:id="rId22"/>
              </p:custDataLst>
            </p:nvPr>
          </p:nvSpPr>
          <p:spPr bwMode="auto">
            <a:xfrm>
              <a:off x="288" y="4512"/>
              <a:ext cx="1584" cy="96"/>
            </a:xfrm>
            <a:prstGeom prst="rect">
              <a:avLst/>
            </a:prstGeom>
            <a:solidFill>
              <a:schemeClr val="bg2"/>
            </a:solidFill>
            <a:ln w="9525">
              <a:solidFill>
                <a:srgbClr val="000066"/>
              </a:solidFill>
              <a:miter lim="800000"/>
              <a:headEnd/>
              <a:tailEnd/>
            </a:ln>
            <a:effectLst/>
          </p:spPr>
          <p:txBody>
            <a:bodyPr wrap="none" anchor="ctr"/>
            <a:lstStyle/>
            <a:p>
              <a:pPr defTabSz="913865" eaLnBrk="0" fontAlgn="base" hangingPunct="0">
                <a:spcBef>
                  <a:spcPct val="0"/>
                </a:spcBef>
                <a:spcAft>
                  <a:spcPct val="0"/>
                </a:spcAft>
              </a:pPr>
              <a:endParaRPr lang="en-US" dirty="0">
                <a:solidFill>
                  <a:srgbClr val="000066"/>
                </a:solidFill>
              </a:endParaRPr>
            </a:p>
          </p:txBody>
        </p:sp>
        <p:sp>
          <p:nvSpPr>
            <p:cNvPr id="1056" name="Line 32"/>
            <p:cNvSpPr>
              <a:spLocks noChangeShapeType="1"/>
            </p:cNvSpPr>
            <p:nvPr>
              <p:custDataLst>
                <p:tags r:id="rId23"/>
              </p:custDataLst>
            </p:nvPr>
          </p:nvSpPr>
          <p:spPr bwMode="auto">
            <a:xfrm flipH="1">
              <a:off x="288" y="4608"/>
              <a:ext cx="5760" cy="1"/>
            </a:xfrm>
            <a:prstGeom prst="line">
              <a:avLst/>
            </a:prstGeom>
            <a:noFill/>
            <a:ln w="12700">
              <a:solidFill>
                <a:srgbClr val="000066"/>
              </a:solidFill>
              <a:round/>
              <a:headEnd/>
              <a:tailEnd/>
            </a:ln>
            <a:effectLst/>
          </p:spPr>
          <p:txBody>
            <a:bodyPr wrap="none" anchor="ctr"/>
            <a:lstStyle/>
            <a:p>
              <a:pPr defTabSz="913865" eaLnBrk="0" fontAlgn="base" hangingPunct="0">
                <a:spcBef>
                  <a:spcPct val="0"/>
                </a:spcBef>
                <a:spcAft>
                  <a:spcPct val="0"/>
                </a:spcAft>
              </a:pPr>
              <a:endParaRPr lang="en-US" dirty="0">
                <a:solidFill>
                  <a:srgbClr val="000066"/>
                </a:solidFill>
              </a:endParaRPr>
            </a:p>
          </p:txBody>
        </p:sp>
      </p:grpSp>
    </p:spTree>
    <p:extLst>
      <p:ext uri="{BB962C8B-B14F-4D97-AF65-F5344CB8AC3E}">
        <p14:creationId xmlns:p14="http://schemas.microsoft.com/office/powerpoint/2010/main" val="267238614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Lst>
  <p:hf hdr="0" ftr="0" dt="0"/>
  <p:txStyles>
    <p:titleStyle>
      <a:lvl1pPr algn="l" defTabSz="913966" rtl="0" eaLnBrk="0" fontAlgn="base" hangingPunct="0">
        <a:spcBef>
          <a:spcPct val="0"/>
        </a:spcBef>
        <a:spcAft>
          <a:spcPct val="0"/>
        </a:spcAft>
        <a:defRPr b="1">
          <a:solidFill>
            <a:schemeClr val="tx2"/>
          </a:solidFill>
          <a:latin typeface="+mj-lt"/>
          <a:ea typeface="+mj-ea"/>
          <a:cs typeface="+mj-cs"/>
        </a:defRPr>
      </a:lvl1pPr>
      <a:lvl2pPr algn="l" defTabSz="913966" rtl="0" eaLnBrk="0" fontAlgn="base" hangingPunct="0">
        <a:spcBef>
          <a:spcPct val="0"/>
        </a:spcBef>
        <a:spcAft>
          <a:spcPct val="0"/>
        </a:spcAft>
        <a:defRPr b="1">
          <a:solidFill>
            <a:schemeClr val="tx2"/>
          </a:solidFill>
          <a:latin typeface="Book Antiqua" pitchFamily="18" charset="0"/>
        </a:defRPr>
      </a:lvl2pPr>
      <a:lvl3pPr algn="l" defTabSz="913966" rtl="0" eaLnBrk="0" fontAlgn="base" hangingPunct="0">
        <a:spcBef>
          <a:spcPct val="0"/>
        </a:spcBef>
        <a:spcAft>
          <a:spcPct val="0"/>
        </a:spcAft>
        <a:defRPr b="1">
          <a:solidFill>
            <a:schemeClr val="tx2"/>
          </a:solidFill>
          <a:latin typeface="Book Antiqua" pitchFamily="18" charset="0"/>
        </a:defRPr>
      </a:lvl3pPr>
      <a:lvl4pPr algn="l" defTabSz="913966" rtl="0" eaLnBrk="0" fontAlgn="base" hangingPunct="0">
        <a:spcBef>
          <a:spcPct val="0"/>
        </a:spcBef>
        <a:spcAft>
          <a:spcPct val="0"/>
        </a:spcAft>
        <a:defRPr b="1">
          <a:solidFill>
            <a:schemeClr val="tx2"/>
          </a:solidFill>
          <a:latin typeface="Book Antiqua" pitchFamily="18" charset="0"/>
        </a:defRPr>
      </a:lvl4pPr>
      <a:lvl5pPr algn="l" defTabSz="913966" rtl="0" eaLnBrk="0" fontAlgn="base" hangingPunct="0">
        <a:spcBef>
          <a:spcPct val="0"/>
        </a:spcBef>
        <a:spcAft>
          <a:spcPct val="0"/>
        </a:spcAft>
        <a:defRPr b="1">
          <a:solidFill>
            <a:schemeClr val="tx2"/>
          </a:solidFill>
          <a:latin typeface="Book Antiqua" pitchFamily="18" charset="0"/>
        </a:defRPr>
      </a:lvl5pPr>
      <a:lvl6pPr marL="410003" algn="l" defTabSz="913966" rtl="0" eaLnBrk="0" fontAlgn="base" hangingPunct="0">
        <a:spcBef>
          <a:spcPct val="0"/>
        </a:spcBef>
        <a:spcAft>
          <a:spcPct val="0"/>
        </a:spcAft>
        <a:defRPr b="1">
          <a:solidFill>
            <a:schemeClr val="tx2"/>
          </a:solidFill>
          <a:latin typeface="Book Antiqua" pitchFamily="18" charset="0"/>
        </a:defRPr>
      </a:lvl6pPr>
      <a:lvl7pPr marL="820007" algn="l" defTabSz="913966" rtl="0" eaLnBrk="0" fontAlgn="base" hangingPunct="0">
        <a:spcBef>
          <a:spcPct val="0"/>
        </a:spcBef>
        <a:spcAft>
          <a:spcPct val="0"/>
        </a:spcAft>
        <a:defRPr b="1">
          <a:solidFill>
            <a:schemeClr val="tx2"/>
          </a:solidFill>
          <a:latin typeface="Book Antiqua" pitchFamily="18" charset="0"/>
        </a:defRPr>
      </a:lvl7pPr>
      <a:lvl8pPr marL="1230011" algn="l" defTabSz="913966" rtl="0" eaLnBrk="0" fontAlgn="base" hangingPunct="0">
        <a:spcBef>
          <a:spcPct val="0"/>
        </a:spcBef>
        <a:spcAft>
          <a:spcPct val="0"/>
        </a:spcAft>
        <a:defRPr b="1">
          <a:solidFill>
            <a:schemeClr val="tx2"/>
          </a:solidFill>
          <a:latin typeface="Book Antiqua" pitchFamily="18" charset="0"/>
        </a:defRPr>
      </a:lvl8pPr>
      <a:lvl9pPr marL="1640013" algn="l" defTabSz="913966" rtl="0" eaLnBrk="0" fontAlgn="base" hangingPunct="0">
        <a:spcBef>
          <a:spcPct val="0"/>
        </a:spcBef>
        <a:spcAft>
          <a:spcPct val="0"/>
        </a:spcAft>
        <a:defRPr b="1">
          <a:solidFill>
            <a:schemeClr val="tx2"/>
          </a:solidFill>
          <a:latin typeface="Book Antiqua" pitchFamily="18" charset="0"/>
        </a:defRPr>
      </a:lvl9pPr>
    </p:titleStyle>
    <p:bodyStyle>
      <a:lvl1pPr marL="210696" indent="-210696" algn="l" defTabSz="913966" rtl="0" fontAlgn="base">
        <a:spcBef>
          <a:spcPct val="100000"/>
        </a:spcBef>
        <a:spcAft>
          <a:spcPct val="0"/>
        </a:spcAft>
        <a:buChar char=" "/>
        <a:defRPr sz="1200">
          <a:solidFill>
            <a:schemeClr val="tx1"/>
          </a:solidFill>
          <a:latin typeface="+mn-lt"/>
          <a:ea typeface="+mn-ea"/>
          <a:cs typeface="+mn-cs"/>
        </a:defRPr>
      </a:lvl1pPr>
      <a:lvl2pPr marL="459832" indent="-146632" algn="l" defTabSz="913966" rtl="0" eaLnBrk="0" fontAlgn="base" hangingPunct="0">
        <a:spcBef>
          <a:spcPct val="50000"/>
        </a:spcBef>
        <a:spcAft>
          <a:spcPct val="0"/>
        </a:spcAft>
        <a:buSzPct val="65000"/>
        <a:buFont typeface="Wingdings" pitchFamily="2" charset="2"/>
        <a:buChar char="n"/>
        <a:defRPr sz="1200">
          <a:solidFill>
            <a:schemeClr val="tx1"/>
          </a:solidFill>
          <a:latin typeface="+mj-lt"/>
        </a:defRPr>
      </a:lvl2pPr>
      <a:lvl3pPr marL="723200" indent="-160871" algn="l" defTabSz="913966" rtl="0" eaLnBrk="0" fontAlgn="base" hangingPunct="0">
        <a:spcBef>
          <a:spcPct val="50000"/>
        </a:spcBef>
        <a:spcAft>
          <a:spcPct val="0"/>
        </a:spcAft>
        <a:buChar char="–"/>
        <a:defRPr sz="1200">
          <a:solidFill>
            <a:schemeClr val="tx1"/>
          </a:solidFill>
          <a:latin typeface="+mj-lt"/>
        </a:defRPr>
      </a:lvl3pPr>
      <a:lvl4pPr marL="972336" indent="-146632" algn="l" defTabSz="913966" rtl="0" eaLnBrk="0" fontAlgn="base" hangingPunct="0">
        <a:spcBef>
          <a:spcPct val="50000"/>
        </a:spcBef>
        <a:spcAft>
          <a:spcPct val="0"/>
        </a:spcAft>
        <a:buFont typeface="Wingdings" pitchFamily="2" charset="2"/>
        <a:buChar char="w"/>
        <a:defRPr sz="1200">
          <a:solidFill>
            <a:schemeClr val="tx1"/>
          </a:solidFill>
          <a:latin typeface="+mj-lt"/>
        </a:defRPr>
      </a:lvl4pPr>
      <a:lvl5pPr marL="2055712" indent="-227783" algn="l" defTabSz="913966" rtl="0" eaLnBrk="0" fontAlgn="base" hangingPunct="0">
        <a:spcBef>
          <a:spcPct val="0"/>
        </a:spcBef>
        <a:spcAft>
          <a:spcPct val="0"/>
        </a:spcAft>
        <a:buChar char="»"/>
        <a:defRPr sz="1200">
          <a:solidFill>
            <a:schemeClr val="tx1"/>
          </a:solidFill>
          <a:latin typeface="+mj-lt"/>
        </a:defRPr>
      </a:lvl5pPr>
      <a:lvl6pPr marL="2465712" indent="-227783" algn="l" defTabSz="913966" rtl="0" eaLnBrk="0" fontAlgn="base" hangingPunct="0">
        <a:spcBef>
          <a:spcPct val="0"/>
        </a:spcBef>
        <a:spcAft>
          <a:spcPct val="0"/>
        </a:spcAft>
        <a:buChar char="»"/>
        <a:defRPr sz="1200">
          <a:solidFill>
            <a:schemeClr val="tx1"/>
          </a:solidFill>
          <a:latin typeface="+mj-lt"/>
        </a:defRPr>
      </a:lvl6pPr>
      <a:lvl7pPr marL="2875718" indent="-227783" algn="l" defTabSz="913966" rtl="0" eaLnBrk="0" fontAlgn="base" hangingPunct="0">
        <a:spcBef>
          <a:spcPct val="0"/>
        </a:spcBef>
        <a:spcAft>
          <a:spcPct val="0"/>
        </a:spcAft>
        <a:buChar char="»"/>
        <a:defRPr sz="1200">
          <a:solidFill>
            <a:schemeClr val="tx1"/>
          </a:solidFill>
          <a:latin typeface="+mj-lt"/>
        </a:defRPr>
      </a:lvl7pPr>
      <a:lvl8pPr marL="3285722" indent="-227783" algn="l" defTabSz="913966" rtl="0" eaLnBrk="0" fontAlgn="base" hangingPunct="0">
        <a:spcBef>
          <a:spcPct val="0"/>
        </a:spcBef>
        <a:spcAft>
          <a:spcPct val="0"/>
        </a:spcAft>
        <a:buChar char="»"/>
        <a:defRPr sz="1200">
          <a:solidFill>
            <a:schemeClr val="tx1"/>
          </a:solidFill>
          <a:latin typeface="+mj-lt"/>
        </a:defRPr>
      </a:lvl8pPr>
      <a:lvl9pPr marL="3695726" indent="-227783" algn="l" defTabSz="913966" rtl="0" eaLnBrk="0" fontAlgn="base" hangingPunct="0">
        <a:spcBef>
          <a:spcPct val="0"/>
        </a:spcBef>
        <a:spcAft>
          <a:spcPct val="0"/>
        </a:spcAft>
        <a:buChar char="»"/>
        <a:defRPr sz="1200">
          <a:solidFill>
            <a:schemeClr val="tx1"/>
          </a:solidFill>
          <a:latin typeface="+mj-lt"/>
        </a:defRPr>
      </a:lvl9pPr>
    </p:bodyStyle>
    <p:otherStyle>
      <a:defPPr>
        <a:defRPr lang="en-US"/>
      </a:defPPr>
      <a:lvl1pPr marL="0" algn="l" defTabSz="820007" rtl="0" eaLnBrk="1" latinLnBrk="0" hangingPunct="1">
        <a:defRPr sz="1600" kern="1200">
          <a:solidFill>
            <a:schemeClr val="tx1"/>
          </a:solidFill>
          <a:latin typeface="+mn-lt"/>
          <a:ea typeface="+mn-ea"/>
          <a:cs typeface="+mn-cs"/>
        </a:defRPr>
      </a:lvl1pPr>
      <a:lvl2pPr marL="410003" algn="l" defTabSz="820007" rtl="0" eaLnBrk="1" latinLnBrk="0" hangingPunct="1">
        <a:defRPr sz="1600" kern="1200">
          <a:solidFill>
            <a:schemeClr val="tx1"/>
          </a:solidFill>
          <a:latin typeface="+mn-lt"/>
          <a:ea typeface="+mn-ea"/>
          <a:cs typeface="+mn-cs"/>
        </a:defRPr>
      </a:lvl2pPr>
      <a:lvl3pPr marL="820007" algn="l" defTabSz="820007" rtl="0" eaLnBrk="1" latinLnBrk="0" hangingPunct="1">
        <a:defRPr sz="1600" kern="1200">
          <a:solidFill>
            <a:schemeClr val="tx1"/>
          </a:solidFill>
          <a:latin typeface="+mn-lt"/>
          <a:ea typeface="+mn-ea"/>
          <a:cs typeface="+mn-cs"/>
        </a:defRPr>
      </a:lvl3pPr>
      <a:lvl4pPr marL="1230011" algn="l" defTabSz="820007" rtl="0" eaLnBrk="1" latinLnBrk="0" hangingPunct="1">
        <a:defRPr sz="1600" kern="1200">
          <a:solidFill>
            <a:schemeClr val="tx1"/>
          </a:solidFill>
          <a:latin typeface="+mn-lt"/>
          <a:ea typeface="+mn-ea"/>
          <a:cs typeface="+mn-cs"/>
        </a:defRPr>
      </a:lvl4pPr>
      <a:lvl5pPr marL="1640013" algn="l" defTabSz="820007" rtl="0" eaLnBrk="1" latinLnBrk="0" hangingPunct="1">
        <a:defRPr sz="1600" kern="1200">
          <a:solidFill>
            <a:schemeClr val="tx1"/>
          </a:solidFill>
          <a:latin typeface="+mn-lt"/>
          <a:ea typeface="+mn-ea"/>
          <a:cs typeface="+mn-cs"/>
        </a:defRPr>
      </a:lvl5pPr>
      <a:lvl6pPr marL="2050017" algn="l" defTabSz="820007" rtl="0" eaLnBrk="1" latinLnBrk="0" hangingPunct="1">
        <a:defRPr sz="1600" kern="1200">
          <a:solidFill>
            <a:schemeClr val="tx1"/>
          </a:solidFill>
          <a:latin typeface="+mn-lt"/>
          <a:ea typeface="+mn-ea"/>
          <a:cs typeface="+mn-cs"/>
        </a:defRPr>
      </a:lvl6pPr>
      <a:lvl7pPr marL="2460021" algn="l" defTabSz="820007" rtl="0" eaLnBrk="1" latinLnBrk="0" hangingPunct="1">
        <a:defRPr sz="1600" kern="1200">
          <a:solidFill>
            <a:schemeClr val="tx1"/>
          </a:solidFill>
          <a:latin typeface="+mn-lt"/>
          <a:ea typeface="+mn-ea"/>
          <a:cs typeface="+mn-cs"/>
        </a:defRPr>
      </a:lvl7pPr>
      <a:lvl8pPr marL="2870024" algn="l" defTabSz="820007" rtl="0" eaLnBrk="1" latinLnBrk="0" hangingPunct="1">
        <a:defRPr sz="1600" kern="1200">
          <a:solidFill>
            <a:schemeClr val="tx1"/>
          </a:solidFill>
          <a:latin typeface="+mn-lt"/>
          <a:ea typeface="+mn-ea"/>
          <a:cs typeface="+mn-cs"/>
        </a:defRPr>
      </a:lvl8pPr>
      <a:lvl9pPr marL="3280028" algn="l" defTabSz="820007" rtl="0" eaLnBrk="1" latinLnBrk="0" hangingPunct="1">
        <a:defRPr sz="16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41" name="Text Box 17" hidden="1"/>
          <p:cNvSpPr txBox="1">
            <a:spLocks noChangeArrowheads="1"/>
          </p:cNvSpPr>
          <p:nvPr>
            <p:custDataLst>
              <p:tags r:id="rId15"/>
            </p:custDataLst>
          </p:nvPr>
        </p:nvSpPr>
        <p:spPr bwMode="auto">
          <a:xfrm>
            <a:off x="7481455" y="6454590"/>
            <a:ext cx="656648" cy="256335"/>
          </a:xfrm>
          <a:prstGeom prst="rect">
            <a:avLst/>
          </a:prstGeom>
          <a:noFill/>
          <a:ln w="9525">
            <a:noFill/>
            <a:miter lim="800000"/>
            <a:headEnd/>
            <a:tailEnd/>
          </a:ln>
          <a:effectLst/>
        </p:spPr>
        <p:txBody>
          <a:bodyPr wrap="none" lIns="0" tIns="41025" rIns="0" bIns="0"/>
          <a:lstStyle/>
          <a:p>
            <a:pPr algn="r" defTabSz="914400" eaLnBrk="0" fontAlgn="base" hangingPunct="0">
              <a:spcBef>
                <a:spcPct val="0"/>
              </a:spcBef>
              <a:spcAft>
                <a:spcPct val="0"/>
              </a:spcAft>
            </a:pPr>
            <a:r>
              <a:rPr lang="en-US" altLang="en-US" sz="1400" b="1" dirty="0">
                <a:solidFill>
                  <a:srgbClr val="DDDDDD"/>
                </a:solidFill>
                <a:latin typeface="Book Antiqua" pitchFamily="18" charset="0"/>
              </a:rPr>
              <a:t>DRAFT</a:t>
            </a:r>
          </a:p>
        </p:txBody>
      </p:sp>
      <p:grpSp>
        <p:nvGrpSpPr>
          <p:cNvPr id="1031" name="Group 7"/>
          <p:cNvGrpSpPr>
            <a:grpSpLocks/>
          </p:cNvGrpSpPr>
          <p:nvPr userDrawn="1">
            <p:custDataLst>
              <p:tags r:id="rId16"/>
            </p:custDataLst>
          </p:nvPr>
        </p:nvGrpSpPr>
        <p:grpSpPr bwMode="auto">
          <a:xfrm>
            <a:off x="1039091" y="605118"/>
            <a:ext cx="7690716" cy="5850872"/>
            <a:chOff x="725" y="432"/>
            <a:chExt cx="5324" cy="4177"/>
          </a:xfrm>
        </p:grpSpPr>
        <p:sp>
          <p:nvSpPr>
            <p:cNvPr id="1032" name="Rectangle 8"/>
            <p:cNvSpPr>
              <a:spLocks noChangeArrowheads="1"/>
            </p:cNvSpPr>
            <p:nvPr userDrawn="1">
              <p:custDataLst>
                <p:tags r:id="rId24"/>
              </p:custDataLst>
            </p:nvPr>
          </p:nvSpPr>
          <p:spPr bwMode="auto">
            <a:xfrm>
              <a:off x="1876" y="432"/>
              <a:ext cx="4172" cy="144"/>
            </a:xfrm>
            <a:prstGeom prst="rect">
              <a:avLst/>
            </a:prstGeom>
            <a:solidFill>
              <a:srgbClr val="001C5C"/>
            </a:solidFill>
            <a:ln w="9525">
              <a:solidFill>
                <a:schemeClr val="bg2"/>
              </a:solidFill>
              <a:miter lim="800000"/>
              <a:headEnd/>
              <a:tailEnd/>
            </a:ln>
            <a:effectLst/>
          </p:spPr>
          <p:txBody>
            <a:bodyPr wrap="none" anchor="ctr"/>
            <a:lstStyle/>
            <a:p>
              <a:pPr defTabSz="914400" eaLnBrk="0" fontAlgn="base" hangingPunct="0">
                <a:spcBef>
                  <a:spcPct val="0"/>
                </a:spcBef>
                <a:spcAft>
                  <a:spcPct val="0"/>
                </a:spcAft>
              </a:pPr>
              <a:endParaRPr lang="en-US" dirty="0">
                <a:solidFill>
                  <a:srgbClr val="000066"/>
                </a:solidFill>
              </a:endParaRPr>
            </a:p>
          </p:txBody>
        </p:sp>
        <p:sp>
          <p:nvSpPr>
            <p:cNvPr id="1033" name="Line 9"/>
            <p:cNvSpPr>
              <a:spLocks noChangeShapeType="1"/>
            </p:cNvSpPr>
            <p:nvPr userDrawn="1">
              <p:custDataLst>
                <p:tags r:id="rId25"/>
              </p:custDataLst>
            </p:nvPr>
          </p:nvSpPr>
          <p:spPr bwMode="auto">
            <a:xfrm>
              <a:off x="6048" y="432"/>
              <a:ext cx="1" cy="4176"/>
            </a:xfrm>
            <a:prstGeom prst="line">
              <a:avLst/>
            </a:prstGeom>
            <a:noFill/>
            <a:ln w="12700">
              <a:solidFill>
                <a:schemeClr val="bg2"/>
              </a:solidFill>
              <a:round/>
              <a:headEnd/>
              <a:tailEnd/>
            </a:ln>
            <a:effectLst/>
          </p:spPr>
          <p:txBody>
            <a:bodyPr wrap="none" anchor="ctr"/>
            <a:lstStyle/>
            <a:p>
              <a:pPr defTabSz="914400" eaLnBrk="0" fontAlgn="base" hangingPunct="0">
                <a:spcBef>
                  <a:spcPct val="0"/>
                </a:spcBef>
                <a:spcAft>
                  <a:spcPct val="0"/>
                </a:spcAft>
              </a:pPr>
              <a:endParaRPr lang="en-US" dirty="0">
                <a:solidFill>
                  <a:srgbClr val="000066"/>
                </a:solidFill>
              </a:endParaRPr>
            </a:p>
          </p:txBody>
        </p:sp>
        <p:sp>
          <p:nvSpPr>
            <p:cNvPr id="1034" name="Rectangle 10"/>
            <p:cNvSpPr>
              <a:spLocks noChangeArrowheads="1"/>
            </p:cNvSpPr>
            <p:nvPr userDrawn="1">
              <p:custDataLst>
                <p:tags r:id="rId26"/>
              </p:custDataLst>
            </p:nvPr>
          </p:nvSpPr>
          <p:spPr bwMode="auto">
            <a:xfrm>
              <a:off x="725" y="4512"/>
              <a:ext cx="1151" cy="96"/>
            </a:xfrm>
            <a:prstGeom prst="rect">
              <a:avLst/>
            </a:prstGeom>
            <a:solidFill>
              <a:schemeClr val="bg2"/>
            </a:solidFill>
            <a:ln w="9525">
              <a:solidFill>
                <a:schemeClr val="bg2"/>
              </a:solidFill>
              <a:miter lim="800000"/>
              <a:headEnd/>
              <a:tailEnd/>
            </a:ln>
            <a:effectLst/>
          </p:spPr>
          <p:txBody>
            <a:bodyPr wrap="none" anchor="ctr"/>
            <a:lstStyle/>
            <a:p>
              <a:pPr defTabSz="914400" eaLnBrk="0" fontAlgn="base" hangingPunct="0">
                <a:spcBef>
                  <a:spcPct val="0"/>
                </a:spcBef>
                <a:spcAft>
                  <a:spcPct val="0"/>
                </a:spcAft>
              </a:pPr>
              <a:endParaRPr lang="en-US" dirty="0">
                <a:solidFill>
                  <a:srgbClr val="000066"/>
                </a:solidFill>
              </a:endParaRPr>
            </a:p>
          </p:txBody>
        </p:sp>
        <p:sp>
          <p:nvSpPr>
            <p:cNvPr id="1035" name="Line 11"/>
            <p:cNvSpPr>
              <a:spLocks noChangeShapeType="1"/>
            </p:cNvSpPr>
            <p:nvPr userDrawn="1">
              <p:custDataLst>
                <p:tags r:id="rId27"/>
              </p:custDataLst>
            </p:nvPr>
          </p:nvSpPr>
          <p:spPr bwMode="auto">
            <a:xfrm flipH="1">
              <a:off x="725" y="4608"/>
              <a:ext cx="5323" cy="1"/>
            </a:xfrm>
            <a:prstGeom prst="line">
              <a:avLst/>
            </a:prstGeom>
            <a:noFill/>
            <a:ln w="12700">
              <a:solidFill>
                <a:schemeClr val="bg2"/>
              </a:solidFill>
              <a:round/>
              <a:headEnd/>
              <a:tailEnd/>
            </a:ln>
            <a:effectLst/>
          </p:spPr>
          <p:txBody>
            <a:bodyPr wrap="none" anchor="ctr"/>
            <a:lstStyle/>
            <a:p>
              <a:pPr defTabSz="914400" eaLnBrk="0" fontAlgn="base" hangingPunct="0">
                <a:spcBef>
                  <a:spcPct val="0"/>
                </a:spcBef>
                <a:spcAft>
                  <a:spcPct val="0"/>
                </a:spcAft>
              </a:pPr>
              <a:endParaRPr lang="en-US" dirty="0">
                <a:solidFill>
                  <a:srgbClr val="000066"/>
                </a:solidFill>
              </a:endParaRPr>
            </a:p>
          </p:txBody>
        </p:sp>
      </p:grpSp>
      <p:sp>
        <p:nvSpPr>
          <p:cNvPr id="1038" name="Rectangle 14"/>
          <p:cNvSpPr>
            <a:spLocks noGrp="1" noChangeArrowheads="1"/>
          </p:cNvSpPr>
          <p:nvPr>
            <p:ph type="sldNum" sz="quarter" idx="4"/>
            <p:custDataLst>
              <p:tags r:id="rId17"/>
            </p:custDataLst>
          </p:nvPr>
        </p:nvSpPr>
        <p:spPr bwMode="gray">
          <a:xfrm>
            <a:off x="8419524" y="6533031"/>
            <a:ext cx="308841" cy="215713"/>
          </a:xfrm>
          <a:prstGeom prst="rect">
            <a:avLst/>
          </a:prstGeom>
          <a:noFill/>
          <a:ln w="12700">
            <a:noFill/>
            <a:miter lim="800000"/>
            <a:headEnd/>
            <a:tailEnd/>
          </a:ln>
          <a:effectLst/>
        </p:spPr>
        <p:txBody>
          <a:bodyPr vert="horz" wrap="none" lIns="82048" tIns="41025" rIns="82048" bIns="41025" numCol="1" anchor="t" anchorCtr="0" compatLnSpc="1">
            <a:prstTxWarp prst="textNoShape">
              <a:avLst/>
            </a:prstTxWarp>
          </a:bodyPr>
          <a:lstStyle>
            <a:lvl1pPr algn="r">
              <a:defRPr sz="900" b="1">
                <a:solidFill>
                  <a:schemeClr val="tx2"/>
                </a:solidFill>
              </a:defRPr>
            </a:lvl1pPr>
          </a:lstStyle>
          <a:p>
            <a:pPr defTabSz="914400" eaLnBrk="0" fontAlgn="base" hangingPunct="0">
              <a:spcBef>
                <a:spcPct val="0"/>
              </a:spcBef>
              <a:spcAft>
                <a:spcPct val="0"/>
              </a:spcAft>
            </a:pPr>
            <a:fld id="{06E9567B-CDA8-4533-9220-D6923B160911}" type="slidenum">
              <a:rPr lang="en-US">
                <a:solidFill>
                  <a:srgbClr val="000000"/>
                </a:solidFill>
              </a:rPr>
              <a:pPr defTabSz="914400" eaLnBrk="0" fontAlgn="base" hangingPunct="0">
                <a:spcBef>
                  <a:spcPct val="0"/>
                </a:spcBef>
                <a:spcAft>
                  <a:spcPct val="0"/>
                </a:spcAft>
              </a:pPr>
              <a:t>‹#›</a:t>
            </a:fld>
            <a:endParaRPr lang="en-US" dirty="0">
              <a:solidFill>
                <a:srgbClr val="000000"/>
              </a:solidFill>
            </a:endParaRPr>
          </a:p>
        </p:txBody>
      </p:sp>
      <p:sp>
        <p:nvSpPr>
          <p:cNvPr id="1040" name="Text Box 16" hidden="1"/>
          <p:cNvSpPr txBox="1">
            <a:spLocks noChangeArrowheads="1"/>
          </p:cNvSpPr>
          <p:nvPr>
            <p:custDataLst>
              <p:tags r:id="rId18"/>
            </p:custDataLst>
          </p:nvPr>
        </p:nvSpPr>
        <p:spPr bwMode="auto">
          <a:xfrm>
            <a:off x="1039091" y="6454590"/>
            <a:ext cx="1489364" cy="256335"/>
          </a:xfrm>
          <a:prstGeom prst="rect">
            <a:avLst/>
          </a:prstGeom>
          <a:noFill/>
          <a:ln w="9525">
            <a:noFill/>
            <a:miter lim="800000"/>
            <a:headEnd/>
            <a:tailEnd/>
          </a:ln>
          <a:effectLst/>
        </p:spPr>
        <p:txBody>
          <a:bodyPr wrap="none" lIns="0" tIns="41025" rIns="0" bIns="0"/>
          <a:lstStyle/>
          <a:p>
            <a:pPr defTabSz="914400" eaLnBrk="0" fontAlgn="base" hangingPunct="0">
              <a:spcBef>
                <a:spcPct val="0"/>
              </a:spcBef>
              <a:spcAft>
                <a:spcPct val="0"/>
              </a:spcAft>
            </a:pPr>
            <a:r>
              <a:rPr lang="en-US" altLang="en-US" sz="1400" b="1" dirty="0">
                <a:solidFill>
                  <a:srgbClr val="084831"/>
                </a:solidFill>
                <a:latin typeface="Book Antiqua" pitchFamily="18" charset="0"/>
              </a:rPr>
              <a:t>CONFIDENTIAL</a:t>
            </a:r>
          </a:p>
        </p:txBody>
      </p:sp>
      <p:grpSp>
        <p:nvGrpSpPr>
          <p:cNvPr id="1051" name="Group 27"/>
          <p:cNvGrpSpPr>
            <a:grpSpLocks/>
          </p:cNvGrpSpPr>
          <p:nvPr/>
        </p:nvGrpSpPr>
        <p:grpSpPr bwMode="auto">
          <a:xfrm>
            <a:off x="526763" y="268941"/>
            <a:ext cx="1702955" cy="1138798"/>
            <a:chOff x="365" y="192"/>
            <a:chExt cx="1180" cy="813"/>
          </a:xfrm>
        </p:grpSpPr>
        <p:pic>
          <p:nvPicPr>
            <p:cNvPr id="1049" name="Picture 25"/>
            <p:cNvPicPr>
              <a:picLocks noChangeAspect="1" noChangeArrowheads="1"/>
            </p:cNvPicPr>
            <p:nvPr userDrawn="1"/>
          </p:nvPicPr>
          <p:blipFill>
            <a:blip r:embed="rId28" cstate="print"/>
            <a:srcRect/>
            <a:stretch>
              <a:fillRect/>
            </a:stretch>
          </p:blipFill>
          <p:spPr bwMode="gray">
            <a:xfrm>
              <a:off x="365" y="192"/>
              <a:ext cx="1055" cy="636"/>
            </a:xfrm>
            <a:prstGeom prst="rect">
              <a:avLst/>
            </a:prstGeom>
            <a:noFill/>
            <a:ln w="12700">
              <a:noFill/>
              <a:miter lim="800000"/>
              <a:headEnd/>
              <a:tailEnd/>
            </a:ln>
            <a:effectLst/>
          </p:spPr>
        </p:pic>
        <p:pic>
          <p:nvPicPr>
            <p:cNvPr id="1050" name="Picture 26"/>
            <p:cNvPicPr>
              <a:picLocks noChangeAspect="1" noChangeArrowheads="1"/>
            </p:cNvPicPr>
            <p:nvPr userDrawn="1"/>
          </p:nvPicPr>
          <p:blipFill>
            <a:blip r:embed="rId29" cstate="print"/>
            <a:srcRect/>
            <a:stretch>
              <a:fillRect/>
            </a:stretch>
          </p:blipFill>
          <p:spPr bwMode="auto">
            <a:xfrm>
              <a:off x="384" y="816"/>
              <a:ext cx="1161" cy="189"/>
            </a:xfrm>
            <a:prstGeom prst="rect">
              <a:avLst/>
            </a:prstGeom>
            <a:noFill/>
            <a:ln w="9525">
              <a:noFill/>
              <a:miter lim="800000"/>
              <a:headEnd/>
              <a:tailEnd/>
            </a:ln>
            <a:effectLst/>
          </p:spPr>
        </p:pic>
      </p:grpSp>
      <p:grpSp>
        <p:nvGrpSpPr>
          <p:cNvPr id="1052" name="Group 28"/>
          <p:cNvGrpSpPr>
            <a:grpSpLocks/>
          </p:cNvGrpSpPr>
          <p:nvPr userDrawn="1">
            <p:custDataLst>
              <p:tags r:id="rId19"/>
            </p:custDataLst>
          </p:nvPr>
        </p:nvGrpSpPr>
        <p:grpSpPr bwMode="auto">
          <a:xfrm>
            <a:off x="415636" y="605118"/>
            <a:ext cx="8314171" cy="5850872"/>
            <a:chOff x="288" y="432"/>
            <a:chExt cx="5761" cy="4177"/>
          </a:xfrm>
        </p:grpSpPr>
        <p:sp>
          <p:nvSpPr>
            <p:cNvPr id="1053" name="Rectangle 29"/>
            <p:cNvSpPr>
              <a:spLocks noChangeArrowheads="1"/>
            </p:cNvSpPr>
            <p:nvPr>
              <p:custDataLst>
                <p:tags r:id="rId20"/>
              </p:custDataLst>
            </p:nvPr>
          </p:nvSpPr>
          <p:spPr bwMode="auto">
            <a:xfrm>
              <a:off x="1872" y="432"/>
              <a:ext cx="4176" cy="144"/>
            </a:xfrm>
            <a:prstGeom prst="rect">
              <a:avLst/>
            </a:prstGeom>
            <a:solidFill>
              <a:schemeClr val="bg2"/>
            </a:solidFill>
            <a:ln w="9525">
              <a:solidFill>
                <a:srgbClr val="000066"/>
              </a:solidFill>
              <a:miter lim="800000"/>
              <a:headEnd/>
              <a:tailEnd/>
            </a:ln>
            <a:effectLst/>
          </p:spPr>
          <p:txBody>
            <a:bodyPr wrap="none" anchor="ctr"/>
            <a:lstStyle/>
            <a:p>
              <a:pPr defTabSz="914400" eaLnBrk="0" fontAlgn="base" hangingPunct="0">
                <a:spcBef>
                  <a:spcPct val="0"/>
                </a:spcBef>
                <a:spcAft>
                  <a:spcPct val="0"/>
                </a:spcAft>
              </a:pPr>
              <a:endParaRPr lang="en-US" dirty="0">
                <a:solidFill>
                  <a:srgbClr val="000066"/>
                </a:solidFill>
              </a:endParaRPr>
            </a:p>
          </p:txBody>
        </p:sp>
        <p:sp>
          <p:nvSpPr>
            <p:cNvPr id="1054" name="Line 30"/>
            <p:cNvSpPr>
              <a:spLocks noChangeShapeType="1"/>
            </p:cNvSpPr>
            <p:nvPr>
              <p:custDataLst>
                <p:tags r:id="rId21"/>
              </p:custDataLst>
            </p:nvPr>
          </p:nvSpPr>
          <p:spPr bwMode="auto">
            <a:xfrm>
              <a:off x="6048" y="432"/>
              <a:ext cx="1" cy="4176"/>
            </a:xfrm>
            <a:prstGeom prst="line">
              <a:avLst/>
            </a:prstGeom>
            <a:noFill/>
            <a:ln w="12700">
              <a:solidFill>
                <a:srgbClr val="000066"/>
              </a:solidFill>
              <a:round/>
              <a:headEnd/>
              <a:tailEnd/>
            </a:ln>
            <a:effectLst/>
          </p:spPr>
          <p:txBody>
            <a:bodyPr wrap="none" anchor="ctr"/>
            <a:lstStyle/>
            <a:p>
              <a:pPr defTabSz="914400" eaLnBrk="0" fontAlgn="base" hangingPunct="0">
                <a:spcBef>
                  <a:spcPct val="0"/>
                </a:spcBef>
                <a:spcAft>
                  <a:spcPct val="0"/>
                </a:spcAft>
              </a:pPr>
              <a:endParaRPr lang="en-US" dirty="0">
                <a:solidFill>
                  <a:srgbClr val="000066"/>
                </a:solidFill>
              </a:endParaRPr>
            </a:p>
          </p:txBody>
        </p:sp>
        <p:sp>
          <p:nvSpPr>
            <p:cNvPr id="1055" name="Rectangle 31"/>
            <p:cNvSpPr>
              <a:spLocks noChangeArrowheads="1"/>
            </p:cNvSpPr>
            <p:nvPr>
              <p:custDataLst>
                <p:tags r:id="rId22"/>
              </p:custDataLst>
            </p:nvPr>
          </p:nvSpPr>
          <p:spPr bwMode="auto">
            <a:xfrm>
              <a:off x="288" y="4512"/>
              <a:ext cx="1584" cy="96"/>
            </a:xfrm>
            <a:prstGeom prst="rect">
              <a:avLst/>
            </a:prstGeom>
            <a:solidFill>
              <a:schemeClr val="bg2"/>
            </a:solidFill>
            <a:ln w="9525">
              <a:solidFill>
                <a:srgbClr val="000066"/>
              </a:solidFill>
              <a:miter lim="800000"/>
              <a:headEnd/>
              <a:tailEnd/>
            </a:ln>
            <a:effectLst/>
          </p:spPr>
          <p:txBody>
            <a:bodyPr wrap="none" anchor="ctr"/>
            <a:lstStyle/>
            <a:p>
              <a:pPr defTabSz="914400" eaLnBrk="0" fontAlgn="base" hangingPunct="0">
                <a:spcBef>
                  <a:spcPct val="0"/>
                </a:spcBef>
                <a:spcAft>
                  <a:spcPct val="0"/>
                </a:spcAft>
              </a:pPr>
              <a:endParaRPr lang="en-US" dirty="0">
                <a:solidFill>
                  <a:srgbClr val="000066"/>
                </a:solidFill>
              </a:endParaRPr>
            </a:p>
          </p:txBody>
        </p:sp>
        <p:sp>
          <p:nvSpPr>
            <p:cNvPr id="1056" name="Line 32"/>
            <p:cNvSpPr>
              <a:spLocks noChangeShapeType="1"/>
            </p:cNvSpPr>
            <p:nvPr>
              <p:custDataLst>
                <p:tags r:id="rId23"/>
              </p:custDataLst>
            </p:nvPr>
          </p:nvSpPr>
          <p:spPr bwMode="auto">
            <a:xfrm flipH="1">
              <a:off x="288" y="4608"/>
              <a:ext cx="5760" cy="1"/>
            </a:xfrm>
            <a:prstGeom prst="line">
              <a:avLst/>
            </a:prstGeom>
            <a:noFill/>
            <a:ln w="12700">
              <a:solidFill>
                <a:srgbClr val="000066"/>
              </a:solidFill>
              <a:round/>
              <a:headEnd/>
              <a:tailEnd/>
            </a:ln>
            <a:effectLst/>
          </p:spPr>
          <p:txBody>
            <a:bodyPr wrap="none" anchor="ctr"/>
            <a:lstStyle/>
            <a:p>
              <a:pPr defTabSz="914400" eaLnBrk="0" fontAlgn="base" hangingPunct="0">
                <a:spcBef>
                  <a:spcPct val="0"/>
                </a:spcBef>
                <a:spcAft>
                  <a:spcPct val="0"/>
                </a:spcAft>
              </a:pPr>
              <a:endParaRPr lang="en-US" dirty="0">
                <a:solidFill>
                  <a:srgbClr val="000066"/>
                </a:solidFill>
              </a:endParaRPr>
            </a:p>
          </p:txBody>
        </p:sp>
      </p:grpSp>
    </p:spTree>
    <p:extLst>
      <p:ext uri="{BB962C8B-B14F-4D97-AF65-F5344CB8AC3E}">
        <p14:creationId xmlns:p14="http://schemas.microsoft.com/office/powerpoint/2010/main" val="3660964436"/>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 id="2147483735" r:id="rId13"/>
  </p:sldLayoutIdLst>
  <p:hf hdr="0" ftr="0" dt="0"/>
  <p:txStyles>
    <p:titleStyle>
      <a:lvl1pPr algn="l" defTabSz="914501" rtl="0" eaLnBrk="0" fontAlgn="base" hangingPunct="0">
        <a:spcBef>
          <a:spcPct val="0"/>
        </a:spcBef>
        <a:spcAft>
          <a:spcPct val="0"/>
        </a:spcAft>
        <a:defRPr b="1">
          <a:solidFill>
            <a:schemeClr val="tx2"/>
          </a:solidFill>
          <a:latin typeface="+mj-lt"/>
          <a:ea typeface="+mj-ea"/>
          <a:cs typeface="+mj-cs"/>
        </a:defRPr>
      </a:lvl1pPr>
      <a:lvl2pPr algn="l" defTabSz="914501" rtl="0" eaLnBrk="0" fontAlgn="base" hangingPunct="0">
        <a:spcBef>
          <a:spcPct val="0"/>
        </a:spcBef>
        <a:spcAft>
          <a:spcPct val="0"/>
        </a:spcAft>
        <a:defRPr b="1">
          <a:solidFill>
            <a:schemeClr val="tx2"/>
          </a:solidFill>
          <a:latin typeface="Book Antiqua" pitchFamily="18" charset="0"/>
        </a:defRPr>
      </a:lvl2pPr>
      <a:lvl3pPr algn="l" defTabSz="914501" rtl="0" eaLnBrk="0" fontAlgn="base" hangingPunct="0">
        <a:spcBef>
          <a:spcPct val="0"/>
        </a:spcBef>
        <a:spcAft>
          <a:spcPct val="0"/>
        </a:spcAft>
        <a:defRPr b="1">
          <a:solidFill>
            <a:schemeClr val="tx2"/>
          </a:solidFill>
          <a:latin typeface="Book Antiqua" pitchFamily="18" charset="0"/>
        </a:defRPr>
      </a:lvl3pPr>
      <a:lvl4pPr algn="l" defTabSz="914501" rtl="0" eaLnBrk="0" fontAlgn="base" hangingPunct="0">
        <a:spcBef>
          <a:spcPct val="0"/>
        </a:spcBef>
        <a:spcAft>
          <a:spcPct val="0"/>
        </a:spcAft>
        <a:defRPr b="1">
          <a:solidFill>
            <a:schemeClr val="tx2"/>
          </a:solidFill>
          <a:latin typeface="Book Antiqua" pitchFamily="18" charset="0"/>
        </a:defRPr>
      </a:lvl4pPr>
      <a:lvl5pPr algn="l" defTabSz="914501" rtl="0" eaLnBrk="0" fontAlgn="base" hangingPunct="0">
        <a:spcBef>
          <a:spcPct val="0"/>
        </a:spcBef>
        <a:spcAft>
          <a:spcPct val="0"/>
        </a:spcAft>
        <a:defRPr b="1">
          <a:solidFill>
            <a:schemeClr val="tx2"/>
          </a:solidFill>
          <a:latin typeface="Book Antiqua" pitchFamily="18" charset="0"/>
        </a:defRPr>
      </a:lvl5pPr>
      <a:lvl6pPr marL="410243" algn="l" defTabSz="914501" rtl="0" eaLnBrk="0" fontAlgn="base" hangingPunct="0">
        <a:spcBef>
          <a:spcPct val="0"/>
        </a:spcBef>
        <a:spcAft>
          <a:spcPct val="0"/>
        </a:spcAft>
        <a:defRPr b="1">
          <a:solidFill>
            <a:schemeClr val="tx2"/>
          </a:solidFill>
          <a:latin typeface="Book Antiqua" pitchFamily="18" charset="0"/>
        </a:defRPr>
      </a:lvl6pPr>
      <a:lvl7pPr marL="820487" algn="l" defTabSz="914501" rtl="0" eaLnBrk="0" fontAlgn="base" hangingPunct="0">
        <a:spcBef>
          <a:spcPct val="0"/>
        </a:spcBef>
        <a:spcAft>
          <a:spcPct val="0"/>
        </a:spcAft>
        <a:defRPr b="1">
          <a:solidFill>
            <a:schemeClr val="tx2"/>
          </a:solidFill>
          <a:latin typeface="Book Antiqua" pitchFamily="18" charset="0"/>
        </a:defRPr>
      </a:lvl7pPr>
      <a:lvl8pPr marL="1230730" algn="l" defTabSz="914501" rtl="0" eaLnBrk="0" fontAlgn="base" hangingPunct="0">
        <a:spcBef>
          <a:spcPct val="0"/>
        </a:spcBef>
        <a:spcAft>
          <a:spcPct val="0"/>
        </a:spcAft>
        <a:defRPr b="1">
          <a:solidFill>
            <a:schemeClr val="tx2"/>
          </a:solidFill>
          <a:latin typeface="Book Antiqua" pitchFamily="18" charset="0"/>
        </a:defRPr>
      </a:lvl8pPr>
      <a:lvl9pPr marL="1640973" algn="l" defTabSz="914501" rtl="0" eaLnBrk="0" fontAlgn="base" hangingPunct="0">
        <a:spcBef>
          <a:spcPct val="0"/>
        </a:spcBef>
        <a:spcAft>
          <a:spcPct val="0"/>
        </a:spcAft>
        <a:defRPr b="1">
          <a:solidFill>
            <a:schemeClr val="tx2"/>
          </a:solidFill>
          <a:latin typeface="Book Antiqua" pitchFamily="18" charset="0"/>
        </a:defRPr>
      </a:lvl9pPr>
    </p:titleStyle>
    <p:bodyStyle>
      <a:lvl1pPr marL="210819" indent="-210819" algn="l" defTabSz="914501" rtl="0" fontAlgn="base">
        <a:spcBef>
          <a:spcPct val="100000"/>
        </a:spcBef>
        <a:spcAft>
          <a:spcPct val="0"/>
        </a:spcAft>
        <a:buChar char=" "/>
        <a:defRPr sz="1200">
          <a:solidFill>
            <a:schemeClr val="tx1"/>
          </a:solidFill>
          <a:latin typeface="+mn-lt"/>
          <a:ea typeface="+mn-ea"/>
          <a:cs typeface="+mn-cs"/>
        </a:defRPr>
      </a:lvl1pPr>
      <a:lvl2pPr marL="460101" indent="-146720" algn="l" defTabSz="914501" rtl="0" eaLnBrk="0" fontAlgn="base" hangingPunct="0">
        <a:spcBef>
          <a:spcPct val="50000"/>
        </a:spcBef>
        <a:spcAft>
          <a:spcPct val="0"/>
        </a:spcAft>
        <a:buSzPct val="65000"/>
        <a:buFont typeface="Wingdings" pitchFamily="2" charset="2"/>
        <a:buChar char="n"/>
        <a:defRPr sz="1200">
          <a:solidFill>
            <a:schemeClr val="tx1"/>
          </a:solidFill>
          <a:latin typeface="+mj-lt"/>
        </a:defRPr>
      </a:lvl2pPr>
      <a:lvl3pPr marL="723623" indent="-160964" algn="l" defTabSz="914501" rtl="0" eaLnBrk="0" fontAlgn="base" hangingPunct="0">
        <a:spcBef>
          <a:spcPct val="50000"/>
        </a:spcBef>
        <a:spcAft>
          <a:spcPct val="0"/>
        </a:spcAft>
        <a:buChar char="–"/>
        <a:defRPr sz="1200">
          <a:solidFill>
            <a:schemeClr val="tx1"/>
          </a:solidFill>
          <a:latin typeface="+mj-lt"/>
        </a:defRPr>
      </a:lvl3pPr>
      <a:lvl4pPr marL="972905" indent="-146720" algn="l" defTabSz="914501" rtl="0" eaLnBrk="0" fontAlgn="base" hangingPunct="0">
        <a:spcBef>
          <a:spcPct val="50000"/>
        </a:spcBef>
        <a:spcAft>
          <a:spcPct val="0"/>
        </a:spcAft>
        <a:buFont typeface="Wingdings" pitchFamily="2" charset="2"/>
        <a:buChar char="w"/>
        <a:defRPr sz="1200">
          <a:solidFill>
            <a:schemeClr val="tx1"/>
          </a:solidFill>
          <a:latin typeface="+mj-lt"/>
        </a:defRPr>
      </a:lvl4pPr>
      <a:lvl5pPr marL="2056914" indent="-227914" algn="l" defTabSz="914501" rtl="0" eaLnBrk="0" fontAlgn="base" hangingPunct="0">
        <a:spcBef>
          <a:spcPct val="0"/>
        </a:spcBef>
        <a:spcAft>
          <a:spcPct val="0"/>
        </a:spcAft>
        <a:buChar char="»"/>
        <a:defRPr sz="1200">
          <a:solidFill>
            <a:schemeClr val="tx1"/>
          </a:solidFill>
          <a:latin typeface="+mj-lt"/>
        </a:defRPr>
      </a:lvl5pPr>
      <a:lvl6pPr marL="2467157" indent="-227914" algn="l" defTabSz="914501" rtl="0" eaLnBrk="0" fontAlgn="base" hangingPunct="0">
        <a:spcBef>
          <a:spcPct val="0"/>
        </a:spcBef>
        <a:spcAft>
          <a:spcPct val="0"/>
        </a:spcAft>
        <a:buChar char="»"/>
        <a:defRPr sz="1200">
          <a:solidFill>
            <a:schemeClr val="tx1"/>
          </a:solidFill>
          <a:latin typeface="+mj-lt"/>
        </a:defRPr>
      </a:lvl6pPr>
      <a:lvl7pPr marL="2877401" indent="-227914" algn="l" defTabSz="914501" rtl="0" eaLnBrk="0" fontAlgn="base" hangingPunct="0">
        <a:spcBef>
          <a:spcPct val="0"/>
        </a:spcBef>
        <a:spcAft>
          <a:spcPct val="0"/>
        </a:spcAft>
        <a:buChar char="»"/>
        <a:defRPr sz="1200">
          <a:solidFill>
            <a:schemeClr val="tx1"/>
          </a:solidFill>
          <a:latin typeface="+mj-lt"/>
        </a:defRPr>
      </a:lvl7pPr>
      <a:lvl8pPr marL="3287645" indent="-227914" algn="l" defTabSz="914501" rtl="0" eaLnBrk="0" fontAlgn="base" hangingPunct="0">
        <a:spcBef>
          <a:spcPct val="0"/>
        </a:spcBef>
        <a:spcAft>
          <a:spcPct val="0"/>
        </a:spcAft>
        <a:buChar char="»"/>
        <a:defRPr sz="1200">
          <a:solidFill>
            <a:schemeClr val="tx1"/>
          </a:solidFill>
          <a:latin typeface="+mj-lt"/>
        </a:defRPr>
      </a:lvl8pPr>
      <a:lvl9pPr marL="3697887" indent="-227914" algn="l" defTabSz="914501" rtl="0" eaLnBrk="0" fontAlgn="base" hangingPunct="0">
        <a:spcBef>
          <a:spcPct val="0"/>
        </a:spcBef>
        <a:spcAft>
          <a:spcPct val="0"/>
        </a:spcAft>
        <a:buChar char="»"/>
        <a:defRPr sz="1200">
          <a:solidFill>
            <a:schemeClr val="tx1"/>
          </a:solidFill>
          <a:latin typeface="+mj-lt"/>
        </a:defRPr>
      </a:lvl9pPr>
    </p:bodyStyle>
    <p:otherStyle>
      <a:defPPr>
        <a:defRPr lang="en-US"/>
      </a:defPPr>
      <a:lvl1pPr marL="0" algn="l" defTabSz="820487" rtl="0" eaLnBrk="1" latinLnBrk="0" hangingPunct="1">
        <a:defRPr sz="1600" kern="1200">
          <a:solidFill>
            <a:schemeClr val="tx1"/>
          </a:solidFill>
          <a:latin typeface="+mn-lt"/>
          <a:ea typeface="+mn-ea"/>
          <a:cs typeface="+mn-cs"/>
        </a:defRPr>
      </a:lvl1pPr>
      <a:lvl2pPr marL="410243" algn="l" defTabSz="820487" rtl="0" eaLnBrk="1" latinLnBrk="0" hangingPunct="1">
        <a:defRPr sz="1600" kern="1200">
          <a:solidFill>
            <a:schemeClr val="tx1"/>
          </a:solidFill>
          <a:latin typeface="+mn-lt"/>
          <a:ea typeface="+mn-ea"/>
          <a:cs typeface="+mn-cs"/>
        </a:defRPr>
      </a:lvl2pPr>
      <a:lvl3pPr marL="820487" algn="l" defTabSz="820487" rtl="0" eaLnBrk="1" latinLnBrk="0" hangingPunct="1">
        <a:defRPr sz="1600" kern="1200">
          <a:solidFill>
            <a:schemeClr val="tx1"/>
          </a:solidFill>
          <a:latin typeface="+mn-lt"/>
          <a:ea typeface="+mn-ea"/>
          <a:cs typeface="+mn-cs"/>
        </a:defRPr>
      </a:lvl3pPr>
      <a:lvl4pPr marL="1230730" algn="l" defTabSz="820487" rtl="0" eaLnBrk="1" latinLnBrk="0" hangingPunct="1">
        <a:defRPr sz="1600" kern="1200">
          <a:solidFill>
            <a:schemeClr val="tx1"/>
          </a:solidFill>
          <a:latin typeface="+mn-lt"/>
          <a:ea typeface="+mn-ea"/>
          <a:cs typeface="+mn-cs"/>
        </a:defRPr>
      </a:lvl4pPr>
      <a:lvl5pPr marL="1640973" algn="l" defTabSz="820487" rtl="0" eaLnBrk="1" latinLnBrk="0" hangingPunct="1">
        <a:defRPr sz="1600" kern="1200">
          <a:solidFill>
            <a:schemeClr val="tx1"/>
          </a:solidFill>
          <a:latin typeface="+mn-lt"/>
          <a:ea typeface="+mn-ea"/>
          <a:cs typeface="+mn-cs"/>
        </a:defRPr>
      </a:lvl5pPr>
      <a:lvl6pPr marL="2051216" algn="l" defTabSz="820487" rtl="0" eaLnBrk="1" latinLnBrk="0" hangingPunct="1">
        <a:defRPr sz="1600" kern="1200">
          <a:solidFill>
            <a:schemeClr val="tx1"/>
          </a:solidFill>
          <a:latin typeface="+mn-lt"/>
          <a:ea typeface="+mn-ea"/>
          <a:cs typeface="+mn-cs"/>
        </a:defRPr>
      </a:lvl6pPr>
      <a:lvl7pPr marL="2461461" algn="l" defTabSz="820487" rtl="0" eaLnBrk="1" latinLnBrk="0" hangingPunct="1">
        <a:defRPr sz="1600" kern="1200">
          <a:solidFill>
            <a:schemeClr val="tx1"/>
          </a:solidFill>
          <a:latin typeface="+mn-lt"/>
          <a:ea typeface="+mn-ea"/>
          <a:cs typeface="+mn-cs"/>
        </a:defRPr>
      </a:lvl7pPr>
      <a:lvl8pPr marL="2871703" algn="l" defTabSz="820487" rtl="0" eaLnBrk="1" latinLnBrk="0" hangingPunct="1">
        <a:defRPr sz="1600" kern="1200">
          <a:solidFill>
            <a:schemeClr val="tx1"/>
          </a:solidFill>
          <a:latin typeface="+mn-lt"/>
          <a:ea typeface="+mn-ea"/>
          <a:cs typeface="+mn-cs"/>
        </a:defRPr>
      </a:lvl8pPr>
      <a:lvl9pPr marL="3281946" algn="l" defTabSz="820487"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tags" Target="../tags/tag98.xml"/><Relationship Id="rId13" Type="http://schemas.openxmlformats.org/officeDocument/2006/relationships/tags" Target="../tags/tag103.xml"/><Relationship Id="rId18" Type="http://schemas.openxmlformats.org/officeDocument/2006/relationships/tags" Target="../tags/tag108.xml"/><Relationship Id="rId26" Type="http://schemas.openxmlformats.org/officeDocument/2006/relationships/slideLayout" Target="../slideLayouts/slideLayout15.xml"/><Relationship Id="rId3" Type="http://schemas.openxmlformats.org/officeDocument/2006/relationships/tags" Target="../tags/tag93.xml"/><Relationship Id="rId21" Type="http://schemas.openxmlformats.org/officeDocument/2006/relationships/tags" Target="../tags/tag111.xml"/><Relationship Id="rId7" Type="http://schemas.openxmlformats.org/officeDocument/2006/relationships/tags" Target="../tags/tag97.xml"/><Relationship Id="rId12" Type="http://schemas.openxmlformats.org/officeDocument/2006/relationships/tags" Target="../tags/tag102.xml"/><Relationship Id="rId17" Type="http://schemas.openxmlformats.org/officeDocument/2006/relationships/tags" Target="../tags/tag107.xml"/><Relationship Id="rId25" Type="http://schemas.openxmlformats.org/officeDocument/2006/relationships/tags" Target="../tags/tag115.xml"/><Relationship Id="rId2" Type="http://schemas.openxmlformats.org/officeDocument/2006/relationships/tags" Target="../tags/tag92.xml"/><Relationship Id="rId16" Type="http://schemas.openxmlformats.org/officeDocument/2006/relationships/tags" Target="../tags/tag106.xml"/><Relationship Id="rId20" Type="http://schemas.openxmlformats.org/officeDocument/2006/relationships/tags" Target="../tags/tag110.xml"/><Relationship Id="rId29" Type="http://schemas.openxmlformats.org/officeDocument/2006/relationships/chart" Target="../charts/chart2.xml"/><Relationship Id="rId1" Type="http://schemas.openxmlformats.org/officeDocument/2006/relationships/tags" Target="../tags/tag91.xml"/><Relationship Id="rId6" Type="http://schemas.openxmlformats.org/officeDocument/2006/relationships/tags" Target="../tags/tag96.xml"/><Relationship Id="rId11" Type="http://schemas.openxmlformats.org/officeDocument/2006/relationships/tags" Target="../tags/tag101.xml"/><Relationship Id="rId24" Type="http://schemas.openxmlformats.org/officeDocument/2006/relationships/tags" Target="../tags/tag114.xml"/><Relationship Id="rId5" Type="http://schemas.openxmlformats.org/officeDocument/2006/relationships/tags" Target="../tags/tag95.xml"/><Relationship Id="rId15" Type="http://schemas.openxmlformats.org/officeDocument/2006/relationships/tags" Target="../tags/tag105.xml"/><Relationship Id="rId23" Type="http://schemas.openxmlformats.org/officeDocument/2006/relationships/tags" Target="../tags/tag113.xml"/><Relationship Id="rId28" Type="http://schemas.openxmlformats.org/officeDocument/2006/relationships/chart" Target="../charts/chart1.xml"/><Relationship Id="rId10" Type="http://schemas.openxmlformats.org/officeDocument/2006/relationships/tags" Target="../tags/tag100.xml"/><Relationship Id="rId19" Type="http://schemas.openxmlformats.org/officeDocument/2006/relationships/tags" Target="../tags/tag109.xml"/><Relationship Id="rId4" Type="http://schemas.openxmlformats.org/officeDocument/2006/relationships/tags" Target="../tags/tag94.xml"/><Relationship Id="rId9" Type="http://schemas.openxmlformats.org/officeDocument/2006/relationships/tags" Target="../tags/tag99.xml"/><Relationship Id="rId14" Type="http://schemas.openxmlformats.org/officeDocument/2006/relationships/tags" Target="../tags/tag104.xml"/><Relationship Id="rId22" Type="http://schemas.openxmlformats.org/officeDocument/2006/relationships/tags" Target="../tags/tag112.xml"/><Relationship Id="rId27"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117.xml"/><Relationship Id="rId1" Type="http://schemas.openxmlformats.org/officeDocument/2006/relationships/tags" Target="../tags/tag116.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119.xml"/><Relationship Id="rId1" Type="http://schemas.openxmlformats.org/officeDocument/2006/relationships/tags" Target="../tags/tag118.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121.xml"/><Relationship Id="rId1" Type="http://schemas.openxmlformats.org/officeDocument/2006/relationships/tags" Target="../tags/tag120.xml"/><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8" Type="http://schemas.openxmlformats.org/officeDocument/2006/relationships/tags" Target="../tags/tag129.xml"/><Relationship Id="rId13" Type="http://schemas.openxmlformats.org/officeDocument/2006/relationships/tags" Target="../tags/tag134.xml"/><Relationship Id="rId18" Type="http://schemas.openxmlformats.org/officeDocument/2006/relationships/tags" Target="../tags/tag139.xml"/><Relationship Id="rId26" Type="http://schemas.openxmlformats.org/officeDocument/2006/relationships/tags" Target="../tags/tag147.xml"/><Relationship Id="rId3" Type="http://schemas.openxmlformats.org/officeDocument/2006/relationships/tags" Target="../tags/tag124.xml"/><Relationship Id="rId21" Type="http://schemas.openxmlformats.org/officeDocument/2006/relationships/tags" Target="../tags/tag142.xml"/><Relationship Id="rId7" Type="http://schemas.openxmlformats.org/officeDocument/2006/relationships/tags" Target="../tags/tag128.xml"/><Relationship Id="rId12" Type="http://schemas.openxmlformats.org/officeDocument/2006/relationships/tags" Target="../tags/tag133.xml"/><Relationship Id="rId17" Type="http://schemas.openxmlformats.org/officeDocument/2006/relationships/tags" Target="../tags/tag138.xml"/><Relationship Id="rId25" Type="http://schemas.openxmlformats.org/officeDocument/2006/relationships/tags" Target="../tags/tag146.xml"/><Relationship Id="rId2" Type="http://schemas.openxmlformats.org/officeDocument/2006/relationships/tags" Target="../tags/tag123.xml"/><Relationship Id="rId16" Type="http://schemas.openxmlformats.org/officeDocument/2006/relationships/tags" Target="../tags/tag137.xml"/><Relationship Id="rId20" Type="http://schemas.openxmlformats.org/officeDocument/2006/relationships/tags" Target="../tags/tag141.xml"/><Relationship Id="rId29" Type="http://schemas.openxmlformats.org/officeDocument/2006/relationships/chart" Target="../charts/chart4.xml"/><Relationship Id="rId1" Type="http://schemas.openxmlformats.org/officeDocument/2006/relationships/tags" Target="../tags/tag122.xml"/><Relationship Id="rId6" Type="http://schemas.openxmlformats.org/officeDocument/2006/relationships/tags" Target="../tags/tag127.xml"/><Relationship Id="rId11" Type="http://schemas.openxmlformats.org/officeDocument/2006/relationships/tags" Target="../tags/tag132.xml"/><Relationship Id="rId24" Type="http://schemas.openxmlformats.org/officeDocument/2006/relationships/tags" Target="../tags/tag145.xml"/><Relationship Id="rId5" Type="http://schemas.openxmlformats.org/officeDocument/2006/relationships/tags" Target="../tags/tag126.xml"/><Relationship Id="rId15" Type="http://schemas.openxmlformats.org/officeDocument/2006/relationships/tags" Target="../tags/tag136.xml"/><Relationship Id="rId23" Type="http://schemas.openxmlformats.org/officeDocument/2006/relationships/tags" Target="../tags/tag144.xml"/><Relationship Id="rId28" Type="http://schemas.openxmlformats.org/officeDocument/2006/relationships/notesSlide" Target="../notesSlides/notesSlide3.xml"/><Relationship Id="rId10" Type="http://schemas.openxmlformats.org/officeDocument/2006/relationships/tags" Target="../tags/tag131.xml"/><Relationship Id="rId19" Type="http://schemas.openxmlformats.org/officeDocument/2006/relationships/tags" Target="../tags/tag140.xml"/><Relationship Id="rId4" Type="http://schemas.openxmlformats.org/officeDocument/2006/relationships/tags" Target="../tags/tag125.xml"/><Relationship Id="rId9" Type="http://schemas.openxmlformats.org/officeDocument/2006/relationships/tags" Target="../tags/tag130.xml"/><Relationship Id="rId14" Type="http://schemas.openxmlformats.org/officeDocument/2006/relationships/tags" Target="../tags/tag135.xml"/><Relationship Id="rId22" Type="http://schemas.openxmlformats.org/officeDocument/2006/relationships/tags" Target="../tags/tag143.xml"/><Relationship Id="rId27" Type="http://schemas.openxmlformats.org/officeDocument/2006/relationships/slideLayout" Target="../slideLayouts/slideLayout15.xml"/><Relationship Id="rId30" Type="http://schemas.openxmlformats.org/officeDocument/2006/relationships/chart" Target="../charts/chart5.xml"/></Relationships>
</file>

<file path=ppt/slides/_rels/slide7.xml.rels><?xml version="1.0" encoding="UTF-8" standalone="yes"?>
<Relationships xmlns="http://schemas.openxmlformats.org/package/2006/relationships"><Relationship Id="rId8" Type="http://schemas.openxmlformats.org/officeDocument/2006/relationships/notesSlide" Target="../notesSlides/notesSlide4.xml"/><Relationship Id="rId3" Type="http://schemas.openxmlformats.org/officeDocument/2006/relationships/tags" Target="../tags/tag150.xml"/><Relationship Id="rId7" Type="http://schemas.openxmlformats.org/officeDocument/2006/relationships/slideLayout" Target="../slideLayouts/slideLayout14.xml"/><Relationship Id="rId2" Type="http://schemas.openxmlformats.org/officeDocument/2006/relationships/tags" Target="../tags/tag149.xml"/><Relationship Id="rId1" Type="http://schemas.openxmlformats.org/officeDocument/2006/relationships/tags" Target="../tags/tag148.xml"/><Relationship Id="rId6" Type="http://schemas.openxmlformats.org/officeDocument/2006/relationships/tags" Target="../tags/tag153.xml"/><Relationship Id="rId5" Type="http://schemas.openxmlformats.org/officeDocument/2006/relationships/tags" Target="../tags/tag152.xml"/><Relationship Id="rId4" Type="http://schemas.openxmlformats.org/officeDocument/2006/relationships/tags" Target="../tags/tag151.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tags" Target="../tags/tag155.xml"/><Relationship Id="rId7" Type="http://schemas.openxmlformats.org/officeDocument/2006/relationships/notesSlide" Target="../notesSlides/notesSlide5.xml"/><Relationship Id="rId2" Type="http://schemas.openxmlformats.org/officeDocument/2006/relationships/tags" Target="../tags/tag154.xml"/><Relationship Id="rId1" Type="http://schemas.openxmlformats.org/officeDocument/2006/relationships/vmlDrawing" Target="../drawings/vmlDrawing1.vml"/><Relationship Id="rId6" Type="http://schemas.openxmlformats.org/officeDocument/2006/relationships/slideLayout" Target="../slideLayouts/slideLayout22.xml"/><Relationship Id="rId5" Type="http://schemas.openxmlformats.org/officeDocument/2006/relationships/tags" Target="../tags/tag157.xml"/><Relationship Id="rId10" Type="http://schemas.openxmlformats.org/officeDocument/2006/relationships/image" Target="../media/image7.emf"/><Relationship Id="rId4" Type="http://schemas.openxmlformats.org/officeDocument/2006/relationships/tags" Target="../tags/tag156.xml"/><Relationship Id="rId9" Type="http://schemas.openxmlformats.org/officeDocument/2006/relationships/package" Target="../embeddings/Microsoft_Word_Document5.docx"/></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7" name="Rectangle 3"/>
          <p:cNvSpPr>
            <a:spLocks noGrp="1" noChangeArrowheads="1"/>
          </p:cNvSpPr>
          <p:nvPr>
            <p:ph type="body" idx="1"/>
          </p:nvPr>
        </p:nvSpPr>
        <p:spPr bwMode="auto">
          <a:xfrm>
            <a:off x="533400" y="1676400"/>
            <a:ext cx="8104909" cy="256334"/>
          </a:xfrm>
          <a:noFill/>
          <a:ln>
            <a:miter lim="800000"/>
            <a:headEnd/>
            <a:tailEnd/>
          </a:ln>
        </p:spPr>
        <p:txBody>
          <a:bodyPr vert="horz" wrap="square" lIns="81940" tIns="40968" rIns="81940" bIns="40968" numCol="1" anchor="t" anchorCtr="0" compatLnSpc="1">
            <a:prstTxWarp prst="textNoShape">
              <a:avLst/>
            </a:prstTxWarp>
          </a:bodyPr>
          <a:lstStyle/>
          <a:p>
            <a:pPr algn="ctr"/>
            <a:r>
              <a:rPr lang="en-US" sz="2500" b="1" dirty="0" smtClean="0">
                <a:solidFill>
                  <a:srgbClr val="000066"/>
                </a:solidFill>
              </a:rPr>
              <a:t>Economy and Revenue Forecast</a:t>
            </a:r>
          </a:p>
          <a:p>
            <a:pPr algn="ctr"/>
            <a:r>
              <a:rPr lang="en-US" sz="2500" b="1" dirty="0">
                <a:solidFill>
                  <a:srgbClr val="000066"/>
                </a:solidFill>
              </a:rPr>
              <a:t>"What's in Store for the FY 2016 DC Budget?"</a:t>
            </a:r>
          </a:p>
          <a:p>
            <a:pPr algn="ctr"/>
            <a:endParaRPr lang="en-US" sz="2500" b="1" dirty="0" smtClean="0">
              <a:solidFill>
                <a:srgbClr val="000066"/>
              </a:solidFill>
            </a:endParaRPr>
          </a:p>
          <a:p>
            <a:pPr algn="ctr"/>
            <a:r>
              <a:rPr lang="en-US" sz="2500" b="1" dirty="0" smtClean="0">
                <a:solidFill>
                  <a:srgbClr val="000066"/>
                </a:solidFill>
              </a:rPr>
              <a:t>Presentation to the DC Fiscal Policy Institute</a:t>
            </a:r>
          </a:p>
          <a:p>
            <a:pPr algn="ctr"/>
            <a:r>
              <a:rPr lang="en-US" sz="2800" b="1" i="1" dirty="0">
                <a:solidFill>
                  <a:srgbClr val="000066"/>
                </a:solidFill>
              </a:rPr>
              <a:t>March 19,2015</a:t>
            </a:r>
            <a:endParaRPr lang="en-US" sz="2500" b="1" dirty="0" smtClean="0">
              <a:solidFill>
                <a:srgbClr val="000066"/>
              </a:solidFill>
            </a:endParaRPr>
          </a:p>
          <a:p>
            <a:pPr indent="-182880">
              <a:spcBef>
                <a:spcPts val="0"/>
              </a:spcBef>
            </a:pPr>
            <a:endParaRPr lang="en-US" sz="1800" b="1" i="1" dirty="0" smtClean="0">
              <a:solidFill>
                <a:srgbClr val="000066"/>
              </a:solidFill>
            </a:endParaRPr>
          </a:p>
          <a:p>
            <a:pPr indent="-182880">
              <a:spcBef>
                <a:spcPts val="0"/>
              </a:spcBef>
            </a:pPr>
            <a:r>
              <a:rPr lang="en-US" sz="1800" b="1" i="1" dirty="0" smtClean="0">
                <a:solidFill>
                  <a:srgbClr val="000066"/>
                </a:solidFill>
              </a:rPr>
              <a:t>Steven Giachetti: </a:t>
            </a:r>
            <a:r>
              <a:rPr lang="en-US" sz="1800" b="1" i="1" dirty="0">
                <a:solidFill>
                  <a:srgbClr val="000066"/>
                </a:solidFill>
              </a:rPr>
              <a:t>Director of Revenue Estimation</a:t>
            </a:r>
          </a:p>
          <a:p>
            <a:pPr indent="-182880">
              <a:spcBef>
                <a:spcPts val="0"/>
              </a:spcBef>
            </a:pPr>
            <a:r>
              <a:rPr lang="en-US" sz="1800" b="1" i="1" dirty="0" smtClean="0">
                <a:solidFill>
                  <a:srgbClr val="000066"/>
                </a:solidFill>
              </a:rPr>
              <a:t>Office of the Chief Financial Officer</a:t>
            </a:r>
          </a:p>
          <a:p>
            <a:pPr algn="ctr"/>
            <a:r>
              <a:rPr lang="en-US" sz="1800" b="1" i="1" dirty="0" smtClean="0">
                <a:solidFill>
                  <a:srgbClr val="000066"/>
                </a:solidFill>
              </a:rPr>
              <a:t>  </a:t>
            </a:r>
            <a:endParaRPr lang="en-US" sz="1800" b="1" i="1" dirty="0">
              <a:solidFill>
                <a:srgbClr val="000066"/>
              </a:solidFill>
            </a:endParaRPr>
          </a:p>
        </p:txBody>
      </p:sp>
      <p:sp>
        <p:nvSpPr>
          <p:cNvPr id="4" name="Slide Number Placeholder 3"/>
          <p:cNvSpPr>
            <a:spLocks noGrp="1"/>
          </p:cNvSpPr>
          <p:nvPr>
            <p:ph type="sldNum" sz="quarter" idx="10"/>
          </p:nvPr>
        </p:nvSpPr>
        <p:spPr/>
        <p:txBody>
          <a:bodyPr/>
          <a:lstStyle/>
          <a:p>
            <a:fld id="{3D0F3AE6-F98C-4D3E-9FF5-026ABFD1893E}" type="slidenum">
              <a:rPr lang="en-US" smtClean="0">
                <a:solidFill>
                  <a:srgbClr val="000000"/>
                </a:solidFill>
              </a:rPr>
              <a:pPr/>
              <a:t>1</a:t>
            </a:fld>
            <a:endParaRPr lang="en-US" dirty="0">
              <a:solidFill>
                <a:srgbClr val="000000"/>
              </a:solidFill>
            </a:endParaRPr>
          </a:p>
        </p:txBody>
      </p:sp>
    </p:spTree>
    <p:extLst>
      <p:ext uri="{BB962C8B-B14F-4D97-AF65-F5344CB8AC3E}">
        <p14:creationId xmlns:p14="http://schemas.microsoft.com/office/powerpoint/2010/main" val="3856146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Publishing Placeholder" hidden="1"/>
          <p:cNvSpPr>
            <a:spLocks noGrp="1"/>
          </p:cNvSpPr>
          <p:nvPr>
            <p:ph type="title" idx="4294967295"/>
            <p:custDataLst>
              <p:tags r:id="rId2"/>
            </p:custDataLst>
          </p:nvPr>
        </p:nvSpPr>
        <p:spPr>
          <a:xfrm>
            <a:off x="0" y="6859119"/>
            <a:ext cx="9144000" cy="44824"/>
          </a:xfrm>
          <a:prstGeom prst="rect">
            <a:avLst/>
          </a:prstGeom>
        </p:spPr>
        <p:txBody>
          <a:bodyPr lIns="81958" tIns="40977" rIns="81958" bIns="40977"/>
          <a:lstStyle>
            <a:lvl1pPr>
              <a:defRPr sz="100">
                <a:solidFill>
                  <a:srgbClr val="738EA5"/>
                </a:solidFill>
                <a:latin typeface="Book Antiqua" pitchFamily="18" charset="0"/>
              </a:defRPr>
            </a:lvl1pPr>
          </a:lstStyle>
          <a:p>
            <a:r>
              <a:rPr lang="en-US" dirty="0" smtClean="0">
                <a:latin typeface="Book Antiqua"/>
              </a:rPr>
              <a:t>Introduction
---
Overview</a:t>
            </a:r>
            <a:endParaRPr lang="" dirty="0">
              <a:latin typeface="Book Antiqua"/>
            </a:endParaRPr>
          </a:p>
        </p:txBody>
      </p:sp>
      <p:grpSp>
        <p:nvGrpSpPr>
          <p:cNvPr id="34" name="Topic Heading (L)"/>
          <p:cNvGrpSpPr>
            <a:grpSpLocks/>
          </p:cNvGrpSpPr>
          <p:nvPr>
            <p:custDataLst>
              <p:tags r:id="rId3"/>
            </p:custDataLst>
          </p:nvPr>
        </p:nvGrpSpPr>
        <p:grpSpPr bwMode="auto">
          <a:xfrm>
            <a:off x="417084" y="1411941"/>
            <a:ext cx="8106353" cy="266140"/>
            <a:chOff x="287" y="1006"/>
            <a:chExt cx="5618" cy="190"/>
          </a:xfrm>
        </p:grpSpPr>
        <p:sp>
          <p:nvSpPr>
            <p:cNvPr id="36" name="Topic Heading - Text"/>
            <p:cNvSpPr txBox="1">
              <a:spLocks noChangeArrowheads="1"/>
            </p:cNvSpPr>
            <p:nvPr>
              <p:custDataLst>
                <p:tags r:id="rId24"/>
              </p:custDataLst>
            </p:nvPr>
          </p:nvSpPr>
          <p:spPr bwMode="auto">
            <a:xfrm>
              <a:off x="430" y="1006"/>
              <a:ext cx="5474" cy="190"/>
            </a:xfrm>
            <a:prstGeom prst="rect">
              <a:avLst/>
            </a:prstGeom>
            <a:noFill/>
            <a:ln w="12700">
              <a:noFill/>
              <a:prstDash val="dash"/>
              <a:miter lim="800000"/>
              <a:headEnd/>
              <a:tailEnd/>
            </a:ln>
            <a:effectLst/>
          </p:spPr>
          <p:txBody>
            <a:bodyPr wrap="square" lIns="0" tIns="50800" rIns="0" bIns="0">
              <a:spAutoFit/>
            </a:bodyPr>
            <a:lstStyle/>
            <a:p>
              <a:pPr fontAlgn="base">
                <a:spcBef>
                  <a:spcPct val="0"/>
                </a:spcBef>
                <a:spcAft>
                  <a:spcPct val="0"/>
                </a:spcAft>
              </a:pPr>
              <a:endParaRPr lang="en-US" sz="1400" b="1" dirty="0">
                <a:solidFill>
                  <a:srgbClr val="001C5C"/>
                </a:solidFill>
                <a:ea typeface="ＭＳ Ｐゴシック"/>
              </a:endParaRPr>
            </a:p>
          </p:txBody>
        </p:sp>
        <p:sp>
          <p:nvSpPr>
            <p:cNvPr id="45" name="Topic Heading - Line"/>
            <p:cNvSpPr>
              <a:spLocks noChangeShapeType="1"/>
            </p:cNvSpPr>
            <p:nvPr>
              <p:custDataLst>
                <p:tags r:id="rId25"/>
              </p:custDataLst>
            </p:nvPr>
          </p:nvSpPr>
          <p:spPr bwMode="auto">
            <a:xfrm>
              <a:off x="287" y="1006"/>
              <a:ext cx="5618" cy="0"/>
            </a:xfrm>
            <a:prstGeom prst="line">
              <a:avLst/>
            </a:prstGeom>
            <a:noFill/>
            <a:ln w="12700">
              <a:solidFill>
                <a:srgbClr val="969696"/>
              </a:solidFill>
              <a:round/>
              <a:headEnd/>
              <a:tailEnd/>
            </a:ln>
            <a:effectLst/>
          </p:spPr>
          <p:txBody>
            <a:bodyPr wrap="none" anchor="ctr"/>
            <a:lstStyle/>
            <a:p>
              <a:pPr eaLnBrk="0" fontAlgn="base" hangingPunct="0">
                <a:spcBef>
                  <a:spcPct val="0"/>
                </a:spcBef>
                <a:spcAft>
                  <a:spcPct val="0"/>
                </a:spcAft>
              </a:pPr>
              <a:endParaRPr lang="en-US" dirty="0">
                <a:solidFill>
                  <a:prstClr val="black"/>
                </a:solidFill>
              </a:endParaRPr>
            </a:p>
          </p:txBody>
        </p:sp>
      </p:grpSp>
      <p:sp>
        <p:nvSpPr>
          <p:cNvPr id="46" name="Footnote"/>
          <p:cNvSpPr txBox="1">
            <a:spLocks noChangeArrowheads="1"/>
          </p:cNvSpPr>
          <p:nvPr>
            <p:custDataLst>
              <p:tags r:id="rId4"/>
            </p:custDataLst>
          </p:nvPr>
        </p:nvSpPr>
        <p:spPr bwMode="auto">
          <a:xfrm>
            <a:off x="415638" y="5941223"/>
            <a:ext cx="6899563" cy="323165"/>
          </a:xfrm>
          <a:prstGeom prst="rect">
            <a:avLst/>
          </a:prstGeom>
          <a:noFill/>
          <a:ln w="28575">
            <a:noFill/>
            <a:miter lim="800000"/>
            <a:headEnd/>
            <a:tailEnd/>
          </a:ln>
          <a:effectLst/>
        </p:spPr>
        <p:txBody>
          <a:bodyPr lIns="0" tIns="0" rIns="0" bIns="0" anchor="b">
            <a:spAutoFit/>
          </a:bodyPr>
          <a:lstStyle/>
          <a:p>
            <a:r>
              <a:rPr lang="en-US" sz="1050" i="1" dirty="0">
                <a:solidFill>
                  <a:srgbClr val="000000"/>
                </a:solidFill>
              </a:rPr>
              <a:t>Source: U.S. Department of Labor, Bureau of Labor Statistics, U.S. Department of Commerce, U.S. Census Bureau, Bureau of Economic Analysis</a:t>
            </a:r>
          </a:p>
        </p:txBody>
      </p:sp>
      <p:grpSp>
        <p:nvGrpSpPr>
          <p:cNvPr id="47" name="Topic Heading (L)"/>
          <p:cNvGrpSpPr>
            <a:grpSpLocks/>
          </p:cNvGrpSpPr>
          <p:nvPr>
            <p:custDataLst>
              <p:tags r:id="rId5"/>
            </p:custDataLst>
          </p:nvPr>
        </p:nvGrpSpPr>
        <p:grpSpPr bwMode="auto">
          <a:xfrm>
            <a:off x="4572000" y="3676673"/>
            <a:ext cx="3948545" cy="298356"/>
            <a:chOff x="3167" y="2718"/>
            <a:chExt cx="2758" cy="212"/>
          </a:xfrm>
        </p:grpSpPr>
        <p:sp>
          <p:nvSpPr>
            <p:cNvPr id="48" name="Topic Heading - Text"/>
            <p:cNvSpPr txBox="1">
              <a:spLocks noChangeArrowheads="1"/>
            </p:cNvSpPr>
            <p:nvPr>
              <p:custDataLst>
                <p:tags r:id="rId21"/>
              </p:custDataLst>
            </p:nvPr>
          </p:nvSpPr>
          <p:spPr bwMode="auto">
            <a:xfrm>
              <a:off x="3312" y="2718"/>
              <a:ext cx="2613" cy="179"/>
            </a:xfrm>
            <a:prstGeom prst="rect">
              <a:avLst/>
            </a:prstGeom>
            <a:noFill/>
            <a:ln w="12700">
              <a:noFill/>
              <a:prstDash val="dash"/>
              <a:miter lim="800000"/>
              <a:headEnd/>
              <a:tailEnd/>
            </a:ln>
            <a:effectLst/>
          </p:spPr>
          <p:txBody>
            <a:bodyPr wrap="square" lIns="0" tIns="50800" rIns="0" bIns="0">
              <a:spAutoFit/>
            </a:bodyPr>
            <a:lstStyle/>
            <a:p>
              <a:pPr fontAlgn="base">
                <a:spcBef>
                  <a:spcPct val="0"/>
                </a:spcBef>
                <a:spcAft>
                  <a:spcPct val="0"/>
                </a:spcAft>
              </a:pPr>
              <a:r>
                <a:rPr lang="en-US" altLang="en-US" sz="1300" b="1" dirty="0">
                  <a:solidFill>
                    <a:srgbClr val="001C5C"/>
                  </a:solidFill>
                  <a:ea typeface="ＭＳ Ｐゴシック"/>
                </a:rPr>
                <a:t>District Per Capita Personal Income</a:t>
              </a:r>
            </a:p>
          </p:txBody>
        </p:sp>
        <p:sp>
          <p:nvSpPr>
            <p:cNvPr id="49" name="Topic Heading - Line"/>
            <p:cNvSpPr>
              <a:spLocks noChangeShapeType="1"/>
            </p:cNvSpPr>
            <p:nvPr>
              <p:custDataLst>
                <p:tags r:id="rId22"/>
              </p:custDataLst>
            </p:nvPr>
          </p:nvSpPr>
          <p:spPr bwMode="auto">
            <a:xfrm>
              <a:off x="3167" y="2718"/>
              <a:ext cx="2758" cy="0"/>
            </a:xfrm>
            <a:prstGeom prst="line">
              <a:avLst/>
            </a:prstGeom>
            <a:noFill/>
            <a:ln w="12700">
              <a:solidFill>
                <a:srgbClr val="969696"/>
              </a:solidFill>
              <a:round/>
              <a:headEnd/>
              <a:tailEnd/>
            </a:ln>
            <a:effectLst/>
          </p:spPr>
          <p:txBody>
            <a:bodyPr wrap="none" anchor="ctr"/>
            <a:lstStyle/>
            <a:p>
              <a:pPr eaLnBrk="0" fontAlgn="base" hangingPunct="0">
                <a:spcBef>
                  <a:spcPct val="0"/>
                </a:spcBef>
                <a:spcAft>
                  <a:spcPct val="0"/>
                </a:spcAft>
              </a:pPr>
              <a:endParaRPr lang="en-US" dirty="0">
                <a:solidFill>
                  <a:prstClr val="black"/>
                </a:solidFill>
              </a:endParaRPr>
            </a:p>
          </p:txBody>
        </p:sp>
        <p:sp>
          <p:nvSpPr>
            <p:cNvPr id="50" name="Topic Heading - Rectangle"/>
            <p:cNvSpPr>
              <a:spLocks noChangeArrowheads="1"/>
            </p:cNvSpPr>
            <p:nvPr>
              <p:custDataLst>
                <p:tags r:id="rId23"/>
              </p:custDataLst>
            </p:nvPr>
          </p:nvSpPr>
          <p:spPr bwMode="auto">
            <a:xfrm>
              <a:off x="3167" y="2718"/>
              <a:ext cx="54" cy="212"/>
            </a:xfrm>
            <a:prstGeom prst="rect">
              <a:avLst/>
            </a:prstGeom>
            <a:solidFill>
              <a:srgbClr val="001C5C"/>
            </a:solidFill>
            <a:ln w="9525">
              <a:noFill/>
              <a:miter lim="800000"/>
              <a:headEnd/>
              <a:tailEnd/>
            </a:ln>
            <a:effectLst/>
          </p:spPr>
          <p:txBody>
            <a:bodyPr wrap="none" anchor="ctr"/>
            <a:lstStyle/>
            <a:p>
              <a:pPr fontAlgn="base">
                <a:spcBef>
                  <a:spcPct val="0"/>
                </a:spcBef>
                <a:spcAft>
                  <a:spcPct val="0"/>
                </a:spcAft>
              </a:pPr>
              <a:endParaRPr lang="en-US" dirty="0">
                <a:solidFill>
                  <a:prstClr val="black"/>
                </a:solidFill>
              </a:endParaRPr>
            </a:p>
          </p:txBody>
        </p:sp>
      </p:grpSp>
      <p:grpSp>
        <p:nvGrpSpPr>
          <p:cNvPr id="51" name="Topic Heading (L)"/>
          <p:cNvGrpSpPr>
            <a:grpSpLocks/>
          </p:cNvGrpSpPr>
          <p:nvPr>
            <p:custDataLst>
              <p:tags r:id="rId6"/>
            </p:custDataLst>
          </p:nvPr>
        </p:nvGrpSpPr>
        <p:grpSpPr bwMode="auto">
          <a:xfrm>
            <a:off x="415638" y="3676673"/>
            <a:ext cx="3948545" cy="298356"/>
            <a:chOff x="3167" y="2718"/>
            <a:chExt cx="2758" cy="212"/>
          </a:xfrm>
        </p:grpSpPr>
        <p:sp>
          <p:nvSpPr>
            <p:cNvPr id="52" name="Topic Heading - Text"/>
            <p:cNvSpPr txBox="1">
              <a:spLocks noChangeArrowheads="1"/>
            </p:cNvSpPr>
            <p:nvPr>
              <p:custDataLst>
                <p:tags r:id="rId18"/>
              </p:custDataLst>
            </p:nvPr>
          </p:nvSpPr>
          <p:spPr bwMode="auto">
            <a:xfrm>
              <a:off x="3312" y="2718"/>
              <a:ext cx="2613" cy="179"/>
            </a:xfrm>
            <a:prstGeom prst="rect">
              <a:avLst/>
            </a:prstGeom>
            <a:noFill/>
            <a:ln w="12700">
              <a:noFill/>
              <a:prstDash val="dash"/>
              <a:miter lim="800000"/>
              <a:headEnd/>
              <a:tailEnd/>
            </a:ln>
            <a:effectLst/>
          </p:spPr>
          <p:txBody>
            <a:bodyPr wrap="square" lIns="0" tIns="50800" rIns="0" bIns="0">
              <a:spAutoFit/>
            </a:bodyPr>
            <a:lstStyle/>
            <a:p>
              <a:pPr fontAlgn="base">
                <a:spcBef>
                  <a:spcPct val="0"/>
                </a:spcBef>
                <a:spcAft>
                  <a:spcPct val="0"/>
                </a:spcAft>
              </a:pPr>
              <a:r>
                <a:rPr lang="en-US" altLang="en-US" sz="1300" b="1" dirty="0">
                  <a:solidFill>
                    <a:srgbClr val="001C5C"/>
                  </a:solidFill>
                  <a:ea typeface="ＭＳ Ｐゴシック"/>
                </a:rPr>
                <a:t>District Employment and Unemployment</a:t>
              </a:r>
            </a:p>
          </p:txBody>
        </p:sp>
        <p:sp>
          <p:nvSpPr>
            <p:cNvPr id="53" name="Topic Heading - Line"/>
            <p:cNvSpPr>
              <a:spLocks noChangeShapeType="1"/>
            </p:cNvSpPr>
            <p:nvPr>
              <p:custDataLst>
                <p:tags r:id="rId19"/>
              </p:custDataLst>
            </p:nvPr>
          </p:nvSpPr>
          <p:spPr bwMode="auto">
            <a:xfrm>
              <a:off x="3167" y="2718"/>
              <a:ext cx="2758" cy="0"/>
            </a:xfrm>
            <a:prstGeom prst="line">
              <a:avLst/>
            </a:prstGeom>
            <a:noFill/>
            <a:ln w="12700">
              <a:solidFill>
                <a:srgbClr val="969696"/>
              </a:solidFill>
              <a:round/>
              <a:headEnd/>
              <a:tailEnd/>
            </a:ln>
            <a:effectLst/>
          </p:spPr>
          <p:txBody>
            <a:bodyPr wrap="none" anchor="ctr"/>
            <a:lstStyle/>
            <a:p>
              <a:pPr eaLnBrk="0" fontAlgn="base" hangingPunct="0">
                <a:spcBef>
                  <a:spcPct val="0"/>
                </a:spcBef>
                <a:spcAft>
                  <a:spcPct val="0"/>
                </a:spcAft>
              </a:pPr>
              <a:endParaRPr lang="en-US" dirty="0">
                <a:solidFill>
                  <a:prstClr val="black"/>
                </a:solidFill>
              </a:endParaRPr>
            </a:p>
          </p:txBody>
        </p:sp>
        <p:sp>
          <p:nvSpPr>
            <p:cNvPr id="60" name="Topic Heading - Rectangle"/>
            <p:cNvSpPr>
              <a:spLocks noChangeArrowheads="1"/>
            </p:cNvSpPr>
            <p:nvPr>
              <p:custDataLst>
                <p:tags r:id="rId20"/>
              </p:custDataLst>
            </p:nvPr>
          </p:nvSpPr>
          <p:spPr bwMode="auto">
            <a:xfrm>
              <a:off x="3167" y="2718"/>
              <a:ext cx="54" cy="212"/>
            </a:xfrm>
            <a:prstGeom prst="rect">
              <a:avLst/>
            </a:prstGeom>
            <a:solidFill>
              <a:srgbClr val="001C5C"/>
            </a:solidFill>
            <a:ln w="9525">
              <a:noFill/>
              <a:miter lim="800000"/>
              <a:headEnd/>
              <a:tailEnd/>
            </a:ln>
            <a:effectLst/>
          </p:spPr>
          <p:txBody>
            <a:bodyPr wrap="none" anchor="ctr"/>
            <a:lstStyle/>
            <a:p>
              <a:pPr fontAlgn="base">
                <a:spcBef>
                  <a:spcPct val="0"/>
                </a:spcBef>
                <a:spcAft>
                  <a:spcPct val="0"/>
                </a:spcAft>
              </a:pPr>
              <a:endParaRPr lang="en-US" dirty="0">
                <a:solidFill>
                  <a:prstClr val="black"/>
                </a:solidFill>
              </a:endParaRPr>
            </a:p>
          </p:txBody>
        </p:sp>
      </p:grpSp>
      <p:grpSp>
        <p:nvGrpSpPr>
          <p:cNvPr id="61" name="Topic Heading (L)"/>
          <p:cNvGrpSpPr>
            <a:grpSpLocks/>
          </p:cNvGrpSpPr>
          <p:nvPr>
            <p:custDataLst>
              <p:tags r:id="rId7"/>
            </p:custDataLst>
          </p:nvPr>
        </p:nvGrpSpPr>
        <p:grpSpPr bwMode="auto">
          <a:xfrm>
            <a:off x="4572000" y="1411941"/>
            <a:ext cx="3948545" cy="298357"/>
            <a:chOff x="3167" y="2718"/>
            <a:chExt cx="2758" cy="212"/>
          </a:xfrm>
        </p:grpSpPr>
        <p:sp>
          <p:nvSpPr>
            <p:cNvPr id="62" name="Topic Heading - Text"/>
            <p:cNvSpPr txBox="1">
              <a:spLocks noChangeArrowheads="1"/>
            </p:cNvSpPr>
            <p:nvPr>
              <p:custDataLst>
                <p:tags r:id="rId15"/>
              </p:custDataLst>
            </p:nvPr>
          </p:nvSpPr>
          <p:spPr bwMode="auto">
            <a:xfrm>
              <a:off x="3312" y="2718"/>
              <a:ext cx="2613" cy="179"/>
            </a:xfrm>
            <a:prstGeom prst="rect">
              <a:avLst/>
            </a:prstGeom>
            <a:noFill/>
            <a:ln w="12700">
              <a:noFill/>
              <a:prstDash val="dash"/>
              <a:miter lim="800000"/>
              <a:headEnd/>
              <a:tailEnd/>
            </a:ln>
            <a:effectLst/>
          </p:spPr>
          <p:txBody>
            <a:bodyPr wrap="square" lIns="0" tIns="50800" rIns="0" bIns="0">
              <a:spAutoFit/>
            </a:bodyPr>
            <a:lstStyle/>
            <a:p>
              <a:pPr fontAlgn="base">
                <a:spcBef>
                  <a:spcPct val="0"/>
                </a:spcBef>
                <a:spcAft>
                  <a:spcPct val="0"/>
                </a:spcAft>
              </a:pPr>
              <a:r>
                <a:rPr lang="en-US" altLang="en-US" sz="1300" b="1" dirty="0">
                  <a:solidFill>
                    <a:srgbClr val="001C5C"/>
                  </a:solidFill>
                  <a:ea typeface="ＭＳ Ｐゴシック"/>
                </a:rPr>
                <a:t>Personal Income</a:t>
              </a:r>
            </a:p>
          </p:txBody>
        </p:sp>
        <p:sp>
          <p:nvSpPr>
            <p:cNvPr id="63" name="Topic Heading - Line"/>
            <p:cNvSpPr>
              <a:spLocks noChangeShapeType="1"/>
            </p:cNvSpPr>
            <p:nvPr>
              <p:custDataLst>
                <p:tags r:id="rId16"/>
              </p:custDataLst>
            </p:nvPr>
          </p:nvSpPr>
          <p:spPr bwMode="auto">
            <a:xfrm>
              <a:off x="3167" y="2718"/>
              <a:ext cx="2758" cy="0"/>
            </a:xfrm>
            <a:prstGeom prst="line">
              <a:avLst/>
            </a:prstGeom>
            <a:noFill/>
            <a:ln w="12700">
              <a:solidFill>
                <a:srgbClr val="969696"/>
              </a:solidFill>
              <a:round/>
              <a:headEnd/>
              <a:tailEnd/>
            </a:ln>
            <a:effectLst/>
          </p:spPr>
          <p:txBody>
            <a:bodyPr wrap="none" anchor="ctr"/>
            <a:lstStyle/>
            <a:p>
              <a:pPr eaLnBrk="0" fontAlgn="base" hangingPunct="0">
                <a:spcBef>
                  <a:spcPct val="0"/>
                </a:spcBef>
                <a:spcAft>
                  <a:spcPct val="0"/>
                </a:spcAft>
              </a:pPr>
              <a:endParaRPr lang="en-US" dirty="0">
                <a:solidFill>
                  <a:prstClr val="black"/>
                </a:solidFill>
              </a:endParaRPr>
            </a:p>
          </p:txBody>
        </p:sp>
        <p:sp>
          <p:nvSpPr>
            <p:cNvPr id="64" name="Topic Heading - Rectangle"/>
            <p:cNvSpPr>
              <a:spLocks noChangeArrowheads="1"/>
            </p:cNvSpPr>
            <p:nvPr>
              <p:custDataLst>
                <p:tags r:id="rId17"/>
              </p:custDataLst>
            </p:nvPr>
          </p:nvSpPr>
          <p:spPr bwMode="auto">
            <a:xfrm>
              <a:off x="3167" y="2718"/>
              <a:ext cx="54" cy="212"/>
            </a:xfrm>
            <a:prstGeom prst="rect">
              <a:avLst/>
            </a:prstGeom>
            <a:solidFill>
              <a:srgbClr val="001C5C"/>
            </a:solidFill>
            <a:ln w="9525">
              <a:noFill/>
              <a:miter lim="800000"/>
              <a:headEnd/>
              <a:tailEnd/>
            </a:ln>
            <a:effectLst/>
          </p:spPr>
          <p:txBody>
            <a:bodyPr wrap="none" anchor="ctr"/>
            <a:lstStyle/>
            <a:p>
              <a:pPr fontAlgn="base">
                <a:spcBef>
                  <a:spcPct val="0"/>
                </a:spcBef>
                <a:spcAft>
                  <a:spcPct val="0"/>
                </a:spcAft>
              </a:pPr>
              <a:endParaRPr lang="en-US" dirty="0">
                <a:solidFill>
                  <a:prstClr val="black"/>
                </a:solidFill>
              </a:endParaRPr>
            </a:p>
          </p:txBody>
        </p:sp>
      </p:grpSp>
      <p:grpSp>
        <p:nvGrpSpPr>
          <p:cNvPr id="65" name="Topic Heading (L)"/>
          <p:cNvGrpSpPr>
            <a:grpSpLocks/>
          </p:cNvGrpSpPr>
          <p:nvPr>
            <p:custDataLst>
              <p:tags r:id="rId8"/>
            </p:custDataLst>
          </p:nvPr>
        </p:nvGrpSpPr>
        <p:grpSpPr bwMode="auto">
          <a:xfrm>
            <a:off x="415638" y="1411941"/>
            <a:ext cx="3948545" cy="298357"/>
            <a:chOff x="3167" y="2718"/>
            <a:chExt cx="2758" cy="212"/>
          </a:xfrm>
        </p:grpSpPr>
        <p:sp>
          <p:nvSpPr>
            <p:cNvPr id="66" name="Topic Heading - Text"/>
            <p:cNvSpPr txBox="1">
              <a:spLocks noChangeArrowheads="1"/>
            </p:cNvSpPr>
            <p:nvPr>
              <p:custDataLst>
                <p:tags r:id="rId12"/>
              </p:custDataLst>
            </p:nvPr>
          </p:nvSpPr>
          <p:spPr bwMode="auto">
            <a:xfrm>
              <a:off x="3312" y="2718"/>
              <a:ext cx="2613" cy="179"/>
            </a:xfrm>
            <a:prstGeom prst="rect">
              <a:avLst/>
            </a:prstGeom>
            <a:noFill/>
            <a:ln w="12700">
              <a:noFill/>
              <a:prstDash val="dash"/>
              <a:miter lim="800000"/>
              <a:headEnd/>
              <a:tailEnd/>
            </a:ln>
            <a:effectLst/>
          </p:spPr>
          <p:txBody>
            <a:bodyPr wrap="square" lIns="0" tIns="50800" rIns="0" bIns="0">
              <a:spAutoFit/>
            </a:bodyPr>
            <a:lstStyle/>
            <a:p>
              <a:pPr fontAlgn="base">
                <a:spcBef>
                  <a:spcPct val="0"/>
                </a:spcBef>
                <a:spcAft>
                  <a:spcPct val="0"/>
                </a:spcAft>
              </a:pPr>
              <a:r>
                <a:rPr lang="en-US" altLang="en-US" sz="1300" b="1" dirty="0">
                  <a:solidFill>
                    <a:srgbClr val="001C5C"/>
                  </a:solidFill>
                  <a:ea typeface="ＭＳ Ｐゴシック"/>
                </a:rPr>
                <a:t>Labor Markets &amp; Employment</a:t>
              </a:r>
            </a:p>
          </p:txBody>
        </p:sp>
        <p:sp>
          <p:nvSpPr>
            <p:cNvPr id="67" name="Topic Heading - Line"/>
            <p:cNvSpPr>
              <a:spLocks noChangeShapeType="1"/>
            </p:cNvSpPr>
            <p:nvPr>
              <p:custDataLst>
                <p:tags r:id="rId13"/>
              </p:custDataLst>
            </p:nvPr>
          </p:nvSpPr>
          <p:spPr bwMode="auto">
            <a:xfrm>
              <a:off x="3167" y="2718"/>
              <a:ext cx="2758" cy="0"/>
            </a:xfrm>
            <a:prstGeom prst="line">
              <a:avLst/>
            </a:prstGeom>
            <a:noFill/>
            <a:ln w="12700">
              <a:solidFill>
                <a:srgbClr val="969696"/>
              </a:solidFill>
              <a:round/>
              <a:headEnd/>
              <a:tailEnd/>
            </a:ln>
            <a:effectLst/>
          </p:spPr>
          <p:txBody>
            <a:bodyPr wrap="none" anchor="ctr"/>
            <a:lstStyle/>
            <a:p>
              <a:pPr eaLnBrk="0" fontAlgn="base" hangingPunct="0">
                <a:spcBef>
                  <a:spcPct val="0"/>
                </a:spcBef>
                <a:spcAft>
                  <a:spcPct val="0"/>
                </a:spcAft>
              </a:pPr>
              <a:endParaRPr lang="en-US" dirty="0">
                <a:solidFill>
                  <a:prstClr val="black"/>
                </a:solidFill>
              </a:endParaRPr>
            </a:p>
          </p:txBody>
        </p:sp>
        <p:sp>
          <p:nvSpPr>
            <p:cNvPr id="68" name="Topic Heading - Rectangle"/>
            <p:cNvSpPr>
              <a:spLocks noChangeArrowheads="1"/>
            </p:cNvSpPr>
            <p:nvPr>
              <p:custDataLst>
                <p:tags r:id="rId14"/>
              </p:custDataLst>
            </p:nvPr>
          </p:nvSpPr>
          <p:spPr bwMode="auto">
            <a:xfrm>
              <a:off x="3167" y="2718"/>
              <a:ext cx="54" cy="212"/>
            </a:xfrm>
            <a:prstGeom prst="rect">
              <a:avLst/>
            </a:prstGeom>
            <a:solidFill>
              <a:srgbClr val="001C5C"/>
            </a:solidFill>
            <a:ln w="9525">
              <a:noFill/>
              <a:miter lim="800000"/>
              <a:headEnd/>
              <a:tailEnd/>
            </a:ln>
            <a:effectLst/>
          </p:spPr>
          <p:txBody>
            <a:bodyPr wrap="none" anchor="ctr"/>
            <a:lstStyle/>
            <a:p>
              <a:pPr fontAlgn="base">
                <a:spcBef>
                  <a:spcPct val="0"/>
                </a:spcBef>
                <a:spcAft>
                  <a:spcPct val="0"/>
                </a:spcAft>
              </a:pPr>
              <a:endParaRPr lang="en-US" dirty="0">
                <a:solidFill>
                  <a:prstClr val="black"/>
                </a:solidFill>
              </a:endParaRPr>
            </a:p>
          </p:txBody>
        </p:sp>
      </p:grpSp>
      <p:sp>
        <p:nvSpPr>
          <p:cNvPr id="69" name="Textbox - with 1st bullet (L)"/>
          <p:cNvSpPr>
            <a:spLocks noGrp="1"/>
          </p:cNvSpPr>
          <p:nvPr>
            <p:custDataLst>
              <p:tags r:id="rId9"/>
            </p:custDataLst>
          </p:nvPr>
        </p:nvSpPr>
        <p:spPr>
          <a:xfrm>
            <a:off x="304800" y="1757931"/>
            <a:ext cx="4059383" cy="1790850"/>
          </a:xfrm>
          <a:prstGeom prst="rect">
            <a:avLst/>
          </a:prstGeom>
        </p:spPr>
        <p:txBody>
          <a:bodyPr vert="horz" wrap="square" lIns="0" tIns="40945" rIns="0" bIns="40945" rtlCol="0">
            <a:spAutoFit/>
          </a:bodyPr>
          <a:lstStyle>
            <a:lvl1pPr marL="457200" indent="-228600" algn="l" defTabSz="914400" rtl="0" eaLnBrk="1" latinLnBrk="0" hangingPunct="1">
              <a:spcBef>
                <a:spcPts val="1560"/>
              </a:spcBef>
              <a:buSzPct val="80000"/>
              <a:buFont typeface="Wingdings" pitchFamily="2" charset="2"/>
              <a:buChar char=""/>
              <a:defRPr sz="1300" kern="1200" baseline="0">
                <a:solidFill>
                  <a:schemeClr val="tx1"/>
                </a:solidFill>
                <a:latin typeface="Book Antiqua" pitchFamily="18" charset="0"/>
                <a:ea typeface="+mn-ea"/>
                <a:cs typeface="+mn-cs"/>
              </a:defRPr>
            </a:lvl1pPr>
            <a:lvl2pPr marL="742950" indent="-173736" algn="l" defTabSz="914400" rtl="0" eaLnBrk="1" latinLnBrk="0" hangingPunct="1">
              <a:spcBef>
                <a:spcPts val="780"/>
              </a:spcBef>
              <a:buSzPct val="65000"/>
              <a:buFont typeface="Wingdings" pitchFamily="2" charset="2"/>
              <a:buChar char="n"/>
              <a:defRPr sz="1300" kern="1200" baseline="0">
                <a:solidFill>
                  <a:schemeClr val="tx1"/>
                </a:solidFill>
                <a:latin typeface="Book Antiqua" pitchFamily="18" charset="0"/>
                <a:ea typeface="+mn-ea"/>
                <a:cs typeface="+mn-cs"/>
              </a:defRPr>
            </a:lvl2pPr>
            <a:lvl3pPr marL="1033272" indent="-173736" algn="l" defTabSz="914400" rtl="0" eaLnBrk="1" latinLnBrk="0" hangingPunct="1">
              <a:spcBef>
                <a:spcPts val="780"/>
              </a:spcBef>
              <a:buClr>
                <a:srgbClr val="000000"/>
              </a:buClr>
              <a:buFont typeface="Book Antiqua" pitchFamily="18" charset="0"/>
              <a:buChar char="–"/>
              <a:defRPr sz="1300" kern="1200" baseline="0">
                <a:solidFill>
                  <a:schemeClr val="tx1"/>
                </a:solidFill>
                <a:latin typeface="Book Antiqua" pitchFamily="18" charset="0"/>
                <a:ea typeface="+mn-ea"/>
                <a:cs typeface="+mn-cs"/>
              </a:defRPr>
            </a:lvl3pPr>
            <a:lvl4pPr marL="1316736" indent="-173736" algn="l" defTabSz="914400" rtl="0" eaLnBrk="1" latinLnBrk="0" hangingPunct="1">
              <a:spcBef>
                <a:spcPts val="780"/>
              </a:spcBef>
              <a:buFont typeface="Wingdings" pitchFamily="2" charset="2"/>
              <a:buChar char=""/>
              <a:defRPr sz="1300" kern="1200" baseline="0">
                <a:solidFill>
                  <a:schemeClr val="tx1"/>
                </a:solidFill>
                <a:latin typeface="Book Antiqua" pitchFamily="18" charset="0"/>
                <a:ea typeface="+mn-ea"/>
                <a:cs typeface="+mn-cs"/>
              </a:defRPr>
            </a:lvl4pPr>
            <a:lvl5pPr marL="1828800" indent="0" algn="l" defTabSz="914400" rtl="0" eaLnBrk="1" latinLnBrk="0" hangingPunct="1">
              <a:spcBef>
                <a:spcPts val="0"/>
              </a:spcBef>
              <a:buFontTx/>
              <a:buNone/>
              <a:defRPr sz="1300" kern="1200" baseline="0">
                <a:solidFill>
                  <a:schemeClr val="tx1"/>
                </a:solidFill>
                <a:latin typeface="Book Antiqu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538"/>
              </a:spcBef>
              <a:spcAft>
                <a:spcPts val="359"/>
              </a:spcAft>
            </a:pPr>
            <a:r>
              <a:rPr lang="en-US" sz="1200" dirty="0">
                <a:solidFill>
                  <a:prstClr val="black"/>
                </a:solidFill>
                <a:latin typeface="Book Antiqua"/>
              </a:rPr>
              <a:t>The District’s resident employment in December 2014  was 14,566 (4.3%) more than the same period last year, measured by the 3-month moving average</a:t>
            </a:r>
          </a:p>
          <a:p>
            <a:pPr>
              <a:spcBef>
                <a:spcPts val="538"/>
              </a:spcBef>
              <a:spcAft>
                <a:spcPts val="359"/>
              </a:spcAft>
            </a:pPr>
            <a:r>
              <a:rPr lang="en-US" sz="1200" dirty="0">
                <a:solidFill>
                  <a:prstClr val="black"/>
                </a:solidFill>
                <a:latin typeface="Book Antiqua"/>
              </a:rPr>
              <a:t>The unemployment rate was 7.3% in December 2014, down from the high of 10.4% in 2011</a:t>
            </a:r>
          </a:p>
          <a:p>
            <a:pPr>
              <a:spcBef>
                <a:spcPts val="538"/>
              </a:spcBef>
              <a:spcAft>
                <a:spcPts val="359"/>
              </a:spcAft>
            </a:pPr>
            <a:r>
              <a:rPr lang="en-US" sz="1200" dirty="0">
                <a:solidFill>
                  <a:prstClr val="black"/>
                </a:solidFill>
                <a:latin typeface="Book Antiqua"/>
              </a:rPr>
              <a:t>December 2014 wage </a:t>
            </a:r>
            <a:r>
              <a:rPr lang="en-US" sz="1200" dirty="0">
                <a:solidFill>
                  <a:srgbClr val="000000"/>
                </a:solidFill>
                <a:latin typeface="Book Antiqua"/>
              </a:rPr>
              <a:t>and salary employment in the District was up by 13,433 (1.8%) from one year earlier, measured by the 3-month moving </a:t>
            </a:r>
            <a:r>
              <a:rPr lang="en-US" sz="1200" dirty="0">
                <a:solidFill>
                  <a:prstClr val="black"/>
                </a:solidFill>
                <a:latin typeface="Book Antiqua"/>
              </a:rPr>
              <a:t>average</a:t>
            </a:r>
          </a:p>
        </p:txBody>
      </p:sp>
      <p:sp>
        <p:nvSpPr>
          <p:cNvPr id="70" name="Textbox - with 1st bullet (L)"/>
          <p:cNvSpPr>
            <a:spLocks noGrp="1"/>
          </p:cNvSpPr>
          <p:nvPr>
            <p:custDataLst>
              <p:tags r:id="rId10"/>
            </p:custDataLst>
          </p:nvPr>
        </p:nvSpPr>
        <p:spPr>
          <a:xfrm>
            <a:off x="4572000" y="1757935"/>
            <a:ext cx="4038599" cy="1911395"/>
          </a:xfrm>
          <a:prstGeom prst="rect">
            <a:avLst/>
          </a:prstGeom>
        </p:spPr>
        <p:txBody>
          <a:bodyPr vert="horz" wrap="square" lIns="0" tIns="40945" rIns="0" bIns="40945" rtlCol="0">
            <a:spAutoFit/>
          </a:bodyPr>
          <a:lstStyle>
            <a:lvl1pPr marL="457200" indent="-228600" algn="l" defTabSz="914400" rtl="0" eaLnBrk="1" latinLnBrk="0" hangingPunct="1">
              <a:spcBef>
                <a:spcPts val="1560"/>
              </a:spcBef>
              <a:buSzPct val="80000"/>
              <a:buFont typeface="Wingdings" pitchFamily="2" charset="2"/>
              <a:buChar char=""/>
              <a:defRPr sz="1300" kern="1200" baseline="0">
                <a:solidFill>
                  <a:schemeClr val="tx1"/>
                </a:solidFill>
                <a:latin typeface="Book Antiqua" pitchFamily="18" charset="0"/>
                <a:ea typeface="+mn-ea"/>
                <a:cs typeface="+mn-cs"/>
              </a:defRPr>
            </a:lvl1pPr>
            <a:lvl2pPr marL="742950" indent="-173736" algn="l" defTabSz="914400" rtl="0" eaLnBrk="1" latinLnBrk="0" hangingPunct="1">
              <a:spcBef>
                <a:spcPts val="780"/>
              </a:spcBef>
              <a:buSzPct val="65000"/>
              <a:buFont typeface="Wingdings" pitchFamily="2" charset="2"/>
              <a:buChar char="n"/>
              <a:defRPr sz="1300" kern="1200" baseline="0">
                <a:solidFill>
                  <a:schemeClr val="tx1"/>
                </a:solidFill>
                <a:latin typeface="Book Antiqua" pitchFamily="18" charset="0"/>
                <a:ea typeface="+mn-ea"/>
                <a:cs typeface="+mn-cs"/>
              </a:defRPr>
            </a:lvl2pPr>
            <a:lvl3pPr marL="1033272" indent="-173736" algn="l" defTabSz="914400" rtl="0" eaLnBrk="1" latinLnBrk="0" hangingPunct="1">
              <a:spcBef>
                <a:spcPts val="780"/>
              </a:spcBef>
              <a:buClr>
                <a:srgbClr val="000000"/>
              </a:buClr>
              <a:buFont typeface="Book Antiqua" pitchFamily="18" charset="0"/>
              <a:buChar char="–"/>
              <a:defRPr sz="1300" kern="1200" baseline="0">
                <a:solidFill>
                  <a:schemeClr val="tx1"/>
                </a:solidFill>
                <a:latin typeface="Book Antiqua" pitchFamily="18" charset="0"/>
                <a:ea typeface="+mn-ea"/>
                <a:cs typeface="+mn-cs"/>
              </a:defRPr>
            </a:lvl3pPr>
            <a:lvl4pPr marL="1316736" indent="-173736" algn="l" defTabSz="914400" rtl="0" eaLnBrk="1" latinLnBrk="0" hangingPunct="1">
              <a:spcBef>
                <a:spcPts val="780"/>
              </a:spcBef>
              <a:buFont typeface="Wingdings" pitchFamily="2" charset="2"/>
              <a:buChar char=""/>
              <a:defRPr sz="1300" kern="1200" baseline="0">
                <a:solidFill>
                  <a:schemeClr val="tx1"/>
                </a:solidFill>
                <a:latin typeface="Book Antiqua" pitchFamily="18" charset="0"/>
                <a:ea typeface="+mn-ea"/>
                <a:cs typeface="+mn-cs"/>
              </a:defRPr>
            </a:lvl4pPr>
            <a:lvl5pPr marL="1828800" indent="0" algn="l" defTabSz="914400" rtl="0" eaLnBrk="1" latinLnBrk="0" hangingPunct="1">
              <a:spcBef>
                <a:spcPts val="0"/>
              </a:spcBef>
              <a:buFontTx/>
              <a:buNone/>
              <a:defRPr sz="1300" kern="1200" baseline="0">
                <a:solidFill>
                  <a:schemeClr val="tx1"/>
                </a:solidFill>
                <a:latin typeface="Book Antiqu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538"/>
              </a:spcBef>
              <a:spcAft>
                <a:spcPts val="359"/>
              </a:spcAft>
              <a:buClr>
                <a:prstClr val="black"/>
              </a:buClr>
            </a:pPr>
            <a:r>
              <a:rPr lang="en-US" sz="1200" dirty="0">
                <a:solidFill>
                  <a:prstClr val="black"/>
                </a:solidFill>
                <a:latin typeface="Book Antiqua"/>
              </a:rPr>
              <a:t>The District’s per capita personal income was 168.3% of the U.S. average in 2013</a:t>
            </a:r>
          </a:p>
          <a:p>
            <a:pPr>
              <a:spcBef>
                <a:spcPts val="269"/>
              </a:spcBef>
              <a:spcAft>
                <a:spcPts val="269"/>
              </a:spcAft>
              <a:buClr>
                <a:prstClr val="black"/>
              </a:buClr>
            </a:pPr>
            <a:r>
              <a:rPr lang="en-US" sz="1200" dirty="0">
                <a:solidFill>
                  <a:prstClr val="black"/>
                </a:solidFill>
                <a:latin typeface="Book Antiqua"/>
              </a:rPr>
              <a:t>In the quarter ended September 2014, the District‘s personal income grew by 4.2% and estimated wages of District residents grew by 4.1%, as compared to same period one year earlier</a:t>
            </a:r>
          </a:p>
          <a:p>
            <a:pPr>
              <a:spcBef>
                <a:spcPts val="269"/>
              </a:spcBef>
              <a:spcAft>
                <a:spcPts val="269"/>
              </a:spcAft>
              <a:buClr>
                <a:prstClr val="black"/>
              </a:buClr>
            </a:pPr>
            <a:r>
              <a:rPr lang="en-US" sz="1200" dirty="0">
                <a:solidFill>
                  <a:prstClr val="black"/>
                </a:solidFill>
                <a:latin typeface="Book Antiqua"/>
              </a:rPr>
              <a:t>Most of the wage increase was due to growth in the private sector, but federal government wages also increased for the first time in 2 ½ years.</a:t>
            </a:r>
          </a:p>
        </p:txBody>
      </p:sp>
      <p:graphicFrame>
        <p:nvGraphicFramePr>
          <p:cNvPr id="71" name="Chart 70"/>
          <p:cNvGraphicFramePr/>
          <p:nvPr>
            <p:extLst>
              <p:ext uri="{D42A27DB-BD31-4B8C-83A1-F6EECF244321}">
                <p14:modId xmlns:p14="http://schemas.microsoft.com/office/powerpoint/2010/main" val="3194751294"/>
              </p:ext>
            </p:extLst>
          </p:nvPr>
        </p:nvGraphicFramePr>
        <p:xfrm>
          <a:off x="4667571" y="4101354"/>
          <a:ext cx="3838180" cy="1807742"/>
        </p:xfrm>
        <a:graphic>
          <a:graphicData uri="http://schemas.openxmlformats.org/drawingml/2006/chart">
            <c:chart xmlns:c="http://schemas.openxmlformats.org/drawingml/2006/chart" xmlns:r="http://schemas.openxmlformats.org/officeDocument/2006/relationships" r:id="rId28"/>
          </a:graphicData>
        </a:graphic>
      </p:graphicFrame>
      <p:sp>
        <p:nvSpPr>
          <p:cNvPr id="72" name="TextBox 71"/>
          <p:cNvSpPr txBox="1"/>
          <p:nvPr/>
        </p:nvSpPr>
        <p:spPr>
          <a:xfrm rot="16200000">
            <a:off x="3831325" y="4713435"/>
            <a:ext cx="1546371" cy="223837"/>
          </a:xfrm>
          <a:prstGeom prst="rect">
            <a:avLst/>
          </a:prstGeom>
          <a:noFill/>
        </p:spPr>
        <p:txBody>
          <a:bodyPr wrap="square" lIns="81958" tIns="40977" rIns="81958" bIns="40977" rtlCol="0">
            <a:spAutoFit/>
          </a:bodyPr>
          <a:lstStyle/>
          <a:p>
            <a:pPr algn="r"/>
            <a:r>
              <a:rPr lang="en-US" sz="900" dirty="0">
                <a:solidFill>
                  <a:srgbClr val="000000"/>
                </a:solidFill>
                <a:latin typeface="Book Antiqua"/>
                <a:cs typeface="Times New Roman" pitchFamily="18" charset="0"/>
              </a:rPr>
              <a:t>($ in billions)</a:t>
            </a:r>
          </a:p>
        </p:txBody>
      </p:sp>
      <p:graphicFrame>
        <p:nvGraphicFramePr>
          <p:cNvPr id="73" name="Chart 72"/>
          <p:cNvGraphicFramePr/>
          <p:nvPr>
            <p:extLst>
              <p:ext uri="{D42A27DB-BD31-4B8C-83A1-F6EECF244321}">
                <p14:modId xmlns:p14="http://schemas.microsoft.com/office/powerpoint/2010/main" val="3314863150"/>
              </p:ext>
            </p:extLst>
          </p:nvPr>
        </p:nvGraphicFramePr>
        <p:xfrm>
          <a:off x="454295" y="4101356"/>
          <a:ext cx="3909891" cy="1815353"/>
        </p:xfrm>
        <a:graphic>
          <a:graphicData uri="http://schemas.openxmlformats.org/drawingml/2006/chart">
            <c:chart xmlns:c="http://schemas.openxmlformats.org/drawingml/2006/chart" xmlns:r="http://schemas.openxmlformats.org/officeDocument/2006/relationships" r:id="rId29"/>
          </a:graphicData>
        </a:graphic>
      </p:graphicFrame>
      <p:sp>
        <p:nvSpPr>
          <p:cNvPr id="74" name="Main Heading"/>
          <p:cNvSpPr>
            <a:spLocks noChangeArrowheads="1"/>
          </p:cNvSpPr>
          <p:nvPr>
            <p:custDataLst>
              <p:tags r:id="rId11"/>
            </p:custDataLst>
          </p:nvPr>
        </p:nvSpPr>
        <p:spPr bwMode="gray">
          <a:xfrm>
            <a:off x="2701640" y="840441"/>
            <a:ext cx="5818905" cy="263338"/>
          </a:xfrm>
          <a:prstGeom prst="rect">
            <a:avLst/>
          </a:prstGeom>
          <a:noFill/>
          <a:ln w="12700">
            <a:noFill/>
            <a:prstDash val="dash"/>
            <a:miter lim="800000"/>
            <a:headEnd/>
            <a:tailEnd/>
          </a:ln>
          <a:effectLst/>
        </p:spPr>
        <p:txBody>
          <a:bodyPr lIns="0" tIns="40945" rIns="81892" bIns="40945"/>
          <a:lstStyle/>
          <a:p>
            <a:pPr fontAlgn="base">
              <a:spcBef>
                <a:spcPct val="0"/>
              </a:spcBef>
              <a:spcAft>
                <a:spcPct val="0"/>
              </a:spcAft>
            </a:pPr>
            <a:r>
              <a:rPr lang="en-US" sz="1600" b="1" dirty="0">
                <a:solidFill>
                  <a:srgbClr val="000000"/>
                </a:solidFill>
                <a:ea typeface="ＭＳ Ｐゴシック"/>
              </a:rPr>
              <a:t>Current State of the District’s </a:t>
            </a:r>
            <a:r>
              <a:rPr lang="en-US" sz="1600" b="1" dirty="0" smtClean="0">
                <a:solidFill>
                  <a:srgbClr val="000000"/>
                </a:solidFill>
                <a:ea typeface="ＭＳ Ｐゴシック"/>
              </a:rPr>
              <a:t>Economy</a:t>
            </a:r>
            <a:endParaRPr lang="en-US" sz="1600" b="1" dirty="0">
              <a:solidFill>
                <a:srgbClr val="FF0000"/>
              </a:solidFill>
              <a:ea typeface="ＭＳ Ｐゴシック"/>
            </a:endParaRPr>
          </a:p>
        </p:txBody>
      </p:sp>
      <p:sp>
        <p:nvSpPr>
          <p:cNvPr id="30" name="Slide Number Placeholder 3"/>
          <p:cNvSpPr>
            <a:spLocks noGrp="1"/>
          </p:cNvSpPr>
          <p:nvPr>
            <p:ph type="sldNum" sz="quarter" idx="10"/>
          </p:nvPr>
        </p:nvSpPr>
        <p:spPr>
          <a:xfrm>
            <a:off x="8419535" y="6533042"/>
            <a:ext cx="308841" cy="215713"/>
          </a:xfrm>
        </p:spPr>
        <p:txBody>
          <a:bodyPr/>
          <a:lstStyle/>
          <a:p>
            <a:fld id="{3D0F3AE6-F98C-4D3E-9FF5-026ABFD1893E}" type="slidenum">
              <a:rPr lang="en-US" smtClean="0">
                <a:solidFill>
                  <a:srgbClr val="000000"/>
                </a:solidFill>
              </a:rPr>
              <a:pPr/>
              <a:t>2</a:t>
            </a:fld>
            <a:endParaRPr lang="en-US" dirty="0">
              <a:solidFill>
                <a:srgbClr val="000000"/>
              </a:solidFill>
            </a:endParaRPr>
          </a:p>
        </p:txBody>
      </p:sp>
    </p:spTree>
    <p:custDataLst>
      <p:tags r:id="rId1"/>
    </p:custDataLst>
    <p:extLst>
      <p:ext uri="{BB962C8B-B14F-4D97-AF65-F5344CB8AC3E}">
        <p14:creationId xmlns:p14="http://schemas.microsoft.com/office/powerpoint/2010/main" val="452556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1"/>
          <p:cNvSpPr txBox="1">
            <a:spLocks/>
          </p:cNvSpPr>
          <p:nvPr/>
        </p:nvSpPr>
        <p:spPr>
          <a:xfrm>
            <a:off x="8106358" y="6533365"/>
            <a:ext cx="655205" cy="324971"/>
          </a:xfrm>
          <a:prstGeom prst="rect">
            <a:avLst/>
          </a:prstGeom>
          <a:noFill/>
          <a:ln w="12700">
            <a:noFill/>
            <a:miter lim="800000"/>
            <a:headEnd/>
            <a:tailEnd/>
          </a:ln>
          <a:effectLst/>
        </p:spPr>
        <p:txBody>
          <a:bodyPr vert="horz" wrap="none" lIns="81949" tIns="40973" rIns="81949" bIns="40973" numCol="1" anchor="t" anchorCtr="0" compatLnSpc="1">
            <a:prstTxWarp prst="textNoShape">
              <a:avLst/>
            </a:prstTxWarp>
          </a:bodyPr>
          <a:lstStyle>
            <a:defPPr>
              <a:defRPr lang="en-US"/>
            </a:defPPr>
            <a:lvl1pPr algn="r">
              <a:defRPr sz="1000" b="1">
                <a:solidFill>
                  <a:schemeClr val="tx2"/>
                </a:solidFill>
              </a:defRPr>
            </a:lvl1pPr>
          </a:lstStyle>
          <a:p>
            <a:fld id="{ED7DEE62-69B6-43C1-9BCA-0BC85589F320}" type="slidenum">
              <a:rPr lang="en-US">
                <a:solidFill>
                  <a:srgbClr val="000000"/>
                </a:solidFill>
              </a:rPr>
              <a:pPr/>
              <a:t>3</a:t>
            </a:fld>
            <a:endParaRPr lang="en-US" dirty="0">
              <a:solidFill>
                <a:srgbClr val="000000"/>
              </a:solidFill>
            </a:endParaRPr>
          </a:p>
        </p:txBody>
      </p:sp>
      <p:grpSp>
        <p:nvGrpSpPr>
          <p:cNvPr id="7" name="Group 4"/>
          <p:cNvGrpSpPr>
            <a:grpSpLocks/>
          </p:cNvGrpSpPr>
          <p:nvPr>
            <p:custDataLst>
              <p:tags r:id="rId1"/>
            </p:custDataLst>
          </p:nvPr>
        </p:nvGrpSpPr>
        <p:grpSpPr bwMode="auto">
          <a:xfrm>
            <a:off x="381001" y="1424581"/>
            <a:ext cx="8104188" cy="297777"/>
            <a:chOff x="287" y="1008"/>
            <a:chExt cx="5615" cy="212"/>
          </a:xfrm>
        </p:grpSpPr>
        <p:sp>
          <p:nvSpPr>
            <p:cNvPr id="8" name="Line 6"/>
            <p:cNvSpPr>
              <a:spLocks noChangeShapeType="1"/>
            </p:cNvSpPr>
            <p:nvPr/>
          </p:nvSpPr>
          <p:spPr bwMode="auto">
            <a:xfrm>
              <a:off x="287" y="1008"/>
              <a:ext cx="5615" cy="1"/>
            </a:xfrm>
            <a:prstGeom prst="line">
              <a:avLst/>
            </a:prstGeom>
            <a:noFill/>
            <a:ln w="12700">
              <a:solidFill>
                <a:srgbClr val="000080"/>
              </a:solidFill>
              <a:round/>
              <a:headEnd/>
              <a:tailEnd/>
            </a:ln>
          </p:spPr>
          <p:txBody>
            <a:bodyPr wrap="none" anchor="ctr"/>
            <a:lstStyle/>
            <a:p>
              <a:endParaRPr lang="en-US" dirty="0">
                <a:solidFill>
                  <a:srgbClr val="000000"/>
                </a:solidFill>
              </a:endParaRPr>
            </a:p>
          </p:txBody>
        </p:sp>
        <p:sp>
          <p:nvSpPr>
            <p:cNvPr id="9" name="Rectangle 7"/>
            <p:cNvSpPr>
              <a:spLocks noChangeArrowheads="1"/>
            </p:cNvSpPr>
            <p:nvPr/>
          </p:nvSpPr>
          <p:spPr bwMode="auto">
            <a:xfrm>
              <a:off x="287" y="1008"/>
              <a:ext cx="54" cy="212"/>
            </a:xfrm>
            <a:prstGeom prst="rect">
              <a:avLst/>
            </a:prstGeom>
            <a:solidFill>
              <a:srgbClr val="001C5C"/>
            </a:solidFill>
            <a:ln w="9525">
              <a:noFill/>
              <a:miter lim="800000"/>
              <a:headEnd/>
              <a:tailEnd/>
            </a:ln>
          </p:spPr>
          <p:txBody>
            <a:bodyPr wrap="none" lIns="82058" tIns="41029" rIns="82058" bIns="41029" anchor="ctr"/>
            <a:lstStyle/>
            <a:p>
              <a:pPr algn="ctr" defTabSz="819587"/>
              <a:endParaRPr lang="en-GB" b="1" dirty="0">
                <a:solidFill>
                  <a:srgbClr val="000000"/>
                </a:solidFill>
                <a:latin typeface="Book Antiqua" pitchFamily="18" charset="0"/>
              </a:endParaRPr>
            </a:p>
          </p:txBody>
        </p:sp>
      </p:grpSp>
      <p:sp>
        <p:nvSpPr>
          <p:cNvPr id="13" name="Rectangle 3"/>
          <p:cNvSpPr>
            <a:spLocks noChangeArrowheads="1"/>
          </p:cNvSpPr>
          <p:nvPr>
            <p:custDataLst>
              <p:tags r:id="rId2"/>
            </p:custDataLst>
          </p:nvPr>
        </p:nvSpPr>
        <p:spPr bwMode="gray">
          <a:xfrm>
            <a:off x="2681647" y="914400"/>
            <a:ext cx="5818909" cy="457200"/>
          </a:xfrm>
          <a:prstGeom prst="rect">
            <a:avLst/>
          </a:prstGeom>
          <a:noFill/>
          <a:ln w="12700">
            <a:noFill/>
            <a:prstDash val="dash"/>
            <a:miter lim="800000"/>
            <a:headEnd/>
            <a:tailEnd/>
          </a:ln>
        </p:spPr>
        <p:txBody>
          <a:bodyPr lIns="0" tIns="40973" rIns="81949" bIns="40973"/>
          <a:lstStyle/>
          <a:p>
            <a:pPr>
              <a:spcBef>
                <a:spcPct val="50000"/>
              </a:spcBef>
            </a:pPr>
            <a:r>
              <a:rPr lang="en-US" b="1" dirty="0" smtClean="0">
                <a:solidFill>
                  <a:srgbClr val="001C5C"/>
                </a:solidFill>
              </a:rPr>
              <a:t>Jobs in DC: Year-over-year change (December 2014)</a:t>
            </a:r>
            <a:endParaRPr lang="en-US" b="1" dirty="0">
              <a:solidFill>
                <a:srgbClr val="001C5C"/>
              </a:solidFill>
            </a:endParaRPr>
          </a:p>
        </p:txBody>
      </p:sp>
      <p:graphicFrame>
        <p:nvGraphicFramePr>
          <p:cNvPr id="10" name="Chart 9"/>
          <p:cNvGraphicFramePr>
            <a:graphicFrameLocks/>
          </p:cNvGraphicFramePr>
          <p:nvPr>
            <p:extLst>
              <p:ext uri="{D42A27DB-BD31-4B8C-83A1-F6EECF244321}">
                <p14:modId xmlns:p14="http://schemas.microsoft.com/office/powerpoint/2010/main" val="664793483"/>
              </p:ext>
            </p:extLst>
          </p:nvPr>
        </p:nvGraphicFramePr>
        <p:xfrm>
          <a:off x="2422749" y="1478967"/>
          <a:ext cx="4434073" cy="46875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29599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1"/>
          <p:cNvSpPr txBox="1">
            <a:spLocks/>
          </p:cNvSpPr>
          <p:nvPr/>
        </p:nvSpPr>
        <p:spPr>
          <a:xfrm>
            <a:off x="8106358" y="6533365"/>
            <a:ext cx="655205" cy="324971"/>
          </a:xfrm>
          <a:prstGeom prst="rect">
            <a:avLst/>
          </a:prstGeom>
          <a:noFill/>
          <a:ln w="12700">
            <a:noFill/>
            <a:miter lim="800000"/>
            <a:headEnd/>
            <a:tailEnd/>
          </a:ln>
          <a:effectLst/>
        </p:spPr>
        <p:txBody>
          <a:bodyPr vert="horz" wrap="none" lIns="81949" tIns="40973" rIns="81949" bIns="40973" numCol="1" anchor="t" anchorCtr="0" compatLnSpc="1">
            <a:prstTxWarp prst="textNoShape">
              <a:avLst/>
            </a:prstTxWarp>
          </a:bodyPr>
          <a:lstStyle>
            <a:defPPr>
              <a:defRPr lang="en-US"/>
            </a:defPPr>
            <a:lvl1pPr algn="r">
              <a:defRPr sz="1000" b="1">
                <a:solidFill>
                  <a:schemeClr val="tx2"/>
                </a:solidFill>
              </a:defRPr>
            </a:lvl1pPr>
          </a:lstStyle>
          <a:p>
            <a:fld id="{ED7DEE62-69B6-43C1-9BCA-0BC85589F320}" type="slidenum">
              <a:rPr lang="en-US">
                <a:solidFill>
                  <a:srgbClr val="000000"/>
                </a:solidFill>
              </a:rPr>
              <a:pPr/>
              <a:t>4</a:t>
            </a:fld>
            <a:endParaRPr lang="en-US" dirty="0">
              <a:solidFill>
                <a:srgbClr val="000000"/>
              </a:solidFill>
            </a:endParaRPr>
          </a:p>
        </p:txBody>
      </p:sp>
      <p:grpSp>
        <p:nvGrpSpPr>
          <p:cNvPr id="7" name="Group 4"/>
          <p:cNvGrpSpPr>
            <a:grpSpLocks/>
          </p:cNvGrpSpPr>
          <p:nvPr>
            <p:custDataLst>
              <p:tags r:id="rId1"/>
            </p:custDataLst>
          </p:nvPr>
        </p:nvGrpSpPr>
        <p:grpSpPr bwMode="auto">
          <a:xfrm>
            <a:off x="381001" y="1424581"/>
            <a:ext cx="8104188" cy="297777"/>
            <a:chOff x="287" y="1008"/>
            <a:chExt cx="5615" cy="212"/>
          </a:xfrm>
        </p:grpSpPr>
        <p:sp>
          <p:nvSpPr>
            <p:cNvPr id="8" name="Line 6"/>
            <p:cNvSpPr>
              <a:spLocks noChangeShapeType="1"/>
            </p:cNvSpPr>
            <p:nvPr/>
          </p:nvSpPr>
          <p:spPr bwMode="auto">
            <a:xfrm>
              <a:off x="287" y="1008"/>
              <a:ext cx="5615" cy="1"/>
            </a:xfrm>
            <a:prstGeom prst="line">
              <a:avLst/>
            </a:prstGeom>
            <a:noFill/>
            <a:ln w="12700">
              <a:solidFill>
                <a:srgbClr val="000080"/>
              </a:solidFill>
              <a:round/>
              <a:headEnd/>
              <a:tailEnd/>
            </a:ln>
          </p:spPr>
          <p:txBody>
            <a:bodyPr wrap="none" anchor="ctr"/>
            <a:lstStyle/>
            <a:p>
              <a:endParaRPr lang="en-US" dirty="0">
                <a:solidFill>
                  <a:srgbClr val="000000"/>
                </a:solidFill>
              </a:endParaRPr>
            </a:p>
          </p:txBody>
        </p:sp>
        <p:sp>
          <p:nvSpPr>
            <p:cNvPr id="9" name="Rectangle 7"/>
            <p:cNvSpPr>
              <a:spLocks noChangeArrowheads="1"/>
            </p:cNvSpPr>
            <p:nvPr/>
          </p:nvSpPr>
          <p:spPr bwMode="auto">
            <a:xfrm>
              <a:off x="287" y="1008"/>
              <a:ext cx="54" cy="212"/>
            </a:xfrm>
            <a:prstGeom prst="rect">
              <a:avLst/>
            </a:prstGeom>
            <a:solidFill>
              <a:srgbClr val="001C5C"/>
            </a:solidFill>
            <a:ln w="9525">
              <a:noFill/>
              <a:miter lim="800000"/>
              <a:headEnd/>
              <a:tailEnd/>
            </a:ln>
          </p:spPr>
          <p:txBody>
            <a:bodyPr wrap="none" lIns="82058" tIns="41029" rIns="82058" bIns="41029" anchor="ctr"/>
            <a:lstStyle/>
            <a:p>
              <a:pPr algn="ctr" defTabSz="819587"/>
              <a:endParaRPr lang="en-GB" b="1" dirty="0">
                <a:solidFill>
                  <a:srgbClr val="000000"/>
                </a:solidFill>
                <a:latin typeface="Book Antiqua" pitchFamily="18" charset="0"/>
              </a:endParaRPr>
            </a:p>
          </p:txBody>
        </p:sp>
      </p:grpSp>
      <p:sp>
        <p:nvSpPr>
          <p:cNvPr id="13" name="Rectangle 3"/>
          <p:cNvSpPr>
            <a:spLocks noChangeArrowheads="1"/>
          </p:cNvSpPr>
          <p:nvPr>
            <p:custDataLst>
              <p:tags r:id="rId2"/>
            </p:custDataLst>
          </p:nvPr>
        </p:nvSpPr>
        <p:spPr bwMode="gray">
          <a:xfrm>
            <a:off x="2681647" y="914400"/>
            <a:ext cx="5818909" cy="457200"/>
          </a:xfrm>
          <a:prstGeom prst="rect">
            <a:avLst/>
          </a:prstGeom>
          <a:noFill/>
          <a:ln w="12700">
            <a:noFill/>
            <a:prstDash val="dash"/>
            <a:miter lim="800000"/>
            <a:headEnd/>
            <a:tailEnd/>
          </a:ln>
        </p:spPr>
        <p:txBody>
          <a:bodyPr lIns="0" tIns="40973" rIns="81949" bIns="40973"/>
          <a:lstStyle/>
          <a:p>
            <a:pPr>
              <a:spcBef>
                <a:spcPct val="50000"/>
              </a:spcBef>
            </a:pPr>
            <a:r>
              <a:rPr lang="en-US" sz="2000" b="1" dirty="0" smtClean="0">
                <a:solidFill>
                  <a:srgbClr val="001C5C"/>
                </a:solidFill>
              </a:rPr>
              <a:t>Jobs in DC, DC suburbs, US: 2-year Trend</a:t>
            </a:r>
            <a:endParaRPr lang="en-US" b="1" dirty="0">
              <a:solidFill>
                <a:srgbClr val="001C5C"/>
              </a:solidFill>
            </a:endParaRPr>
          </a:p>
        </p:txBody>
      </p:sp>
      <p:pic>
        <p:nvPicPr>
          <p:cNvPr id="82841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47117" y="1478967"/>
            <a:ext cx="3525340" cy="2166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842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47117" y="3786360"/>
            <a:ext cx="3525340" cy="2514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3309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1"/>
          <p:cNvSpPr txBox="1">
            <a:spLocks/>
          </p:cNvSpPr>
          <p:nvPr/>
        </p:nvSpPr>
        <p:spPr>
          <a:xfrm>
            <a:off x="8106358" y="6533365"/>
            <a:ext cx="655205" cy="324971"/>
          </a:xfrm>
          <a:prstGeom prst="rect">
            <a:avLst/>
          </a:prstGeom>
          <a:noFill/>
          <a:ln w="12700">
            <a:noFill/>
            <a:miter lim="800000"/>
            <a:headEnd/>
            <a:tailEnd/>
          </a:ln>
          <a:effectLst/>
        </p:spPr>
        <p:txBody>
          <a:bodyPr vert="horz" wrap="none" lIns="81949" tIns="40973" rIns="81949" bIns="40973" numCol="1" anchor="t" anchorCtr="0" compatLnSpc="1">
            <a:prstTxWarp prst="textNoShape">
              <a:avLst/>
            </a:prstTxWarp>
          </a:bodyPr>
          <a:lstStyle>
            <a:defPPr>
              <a:defRPr lang="en-US"/>
            </a:defPPr>
            <a:lvl1pPr algn="r">
              <a:defRPr sz="1000" b="1">
                <a:solidFill>
                  <a:schemeClr val="tx2"/>
                </a:solidFill>
              </a:defRPr>
            </a:lvl1pPr>
          </a:lstStyle>
          <a:p>
            <a:fld id="{ED7DEE62-69B6-43C1-9BCA-0BC85589F320}" type="slidenum">
              <a:rPr lang="en-US">
                <a:solidFill>
                  <a:srgbClr val="000000"/>
                </a:solidFill>
              </a:rPr>
              <a:pPr/>
              <a:t>5</a:t>
            </a:fld>
            <a:endParaRPr lang="en-US" dirty="0">
              <a:solidFill>
                <a:srgbClr val="000000"/>
              </a:solidFill>
            </a:endParaRPr>
          </a:p>
        </p:txBody>
      </p:sp>
      <p:grpSp>
        <p:nvGrpSpPr>
          <p:cNvPr id="7" name="Group 4"/>
          <p:cNvGrpSpPr>
            <a:grpSpLocks/>
          </p:cNvGrpSpPr>
          <p:nvPr>
            <p:custDataLst>
              <p:tags r:id="rId1"/>
            </p:custDataLst>
          </p:nvPr>
        </p:nvGrpSpPr>
        <p:grpSpPr bwMode="auto">
          <a:xfrm>
            <a:off x="381001" y="1424581"/>
            <a:ext cx="8104188" cy="297777"/>
            <a:chOff x="287" y="1008"/>
            <a:chExt cx="5615" cy="212"/>
          </a:xfrm>
        </p:grpSpPr>
        <p:sp>
          <p:nvSpPr>
            <p:cNvPr id="8" name="Line 6"/>
            <p:cNvSpPr>
              <a:spLocks noChangeShapeType="1"/>
            </p:cNvSpPr>
            <p:nvPr/>
          </p:nvSpPr>
          <p:spPr bwMode="auto">
            <a:xfrm>
              <a:off x="287" y="1008"/>
              <a:ext cx="5615" cy="1"/>
            </a:xfrm>
            <a:prstGeom prst="line">
              <a:avLst/>
            </a:prstGeom>
            <a:noFill/>
            <a:ln w="12700">
              <a:solidFill>
                <a:srgbClr val="000080"/>
              </a:solidFill>
              <a:round/>
              <a:headEnd/>
              <a:tailEnd/>
            </a:ln>
          </p:spPr>
          <p:txBody>
            <a:bodyPr wrap="none" anchor="ctr"/>
            <a:lstStyle/>
            <a:p>
              <a:endParaRPr lang="en-US" dirty="0">
                <a:solidFill>
                  <a:srgbClr val="000000"/>
                </a:solidFill>
              </a:endParaRPr>
            </a:p>
          </p:txBody>
        </p:sp>
        <p:sp>
          <p:nvSpPr>
            <p:cNvPr id="9" name="Rectangle 7"/>
            <p:cNvSpPr>
              <a:spLocks noChangeArrowheads="1"/>
            </p:cNvSpPr>
            <p:nvPr/>
          </p:nvSpPr>
          <p:spPr bwMode="auto">
            <a:xfrm>
              <a:off x="287" y="1008"/>
              <a:ext cx="54" cy="212"/>
            </a:xfrm>
            <a:prstGeom prst="rect">
              <a:avLst/>
            </a:prstGeom>
            <a:solidFill>
              <a:srgbClr val="001C5C"/>
            </a:solidFill>
            <a:ln w="9525">
              <a:noFill/>
              <a:miter lim="800000"/>
              <a:headEnd/>
              <a:tailEnd/>
            </a:ln>
          </p:spPr>
          <p:txBody>
            <a:bodyPr wrap="none" lIns="82058" tIns="41029" rIns="82058" bIns="41029" anchor="ctr"/>
            <a:lstStyle/>
            <a:p>
              <a:pPr algn="ctr" defTabSz="819587"/>
              <a:endParaRPr lang="en-GB" b="1" dirty="0">
                <a:solidFill>
                  <a:srgbClr val="000000"/>
                </a:solidFill>
                <a:latin typeface="Book Antiqua" pitchFamily="18" charset="0"/>
              </a:endParaRPr>
            </a:p>
          </p:txBody>
        </p:sp>
      </p:grpSp>
      <p:sp>
        <p:nvSpPr>
          <p:cNvPr id="13" name="Rectangle 3"/>
          <p:cNvSpPr>
            <a:spLocks noChangeArrowheads="1"/>
          </p:cNvSpPr>
          <p:nvPr>
            <p:custDataLst>
              <p:tags r:id="rId2"/>
            </p:custDataLst>
          </p:nvPr>
        </p:nvSpPr>
        <p:spPr bwMode="gray">
          <a:xfrm>
            <a:off x="2681647" y="914400"/>
            <a:ext cx="5818909" cy="457200"/>
          </a:xfrm>
          <a:prstGeom prst="rect">
            <a:avLst/>
          </a:prstGeom>
          <a:noFill/>
          <a:ln w="12700">
            <a:noFill/>
            <a:prstDash val="dash"/>
            <a:miter lim="800000"/>
            <a:headEnd/>
            <a:tailEnd/>
          </a:ln>
        </p:spPr>
        <p:txBody>
          <a:bodyPr lIns="0" tIns="40973" rIns="81949" bIns="40973"/>
          <a:lstStyle/>
          <a:p>
            <a:pPr>
              <a:spcBef>
                <a:spcPct val="50000"/>
              </a:spcBef>
            </a:pPr>
            <a:r>
              <a:rPr lang="en-US" sz="2000" b="1" dirty="0" smtClean="0">
                <a:solidFill>
                  <a:srgbClr val="001C5C"/>
                </a:solidFill>
              </a:rPr>
              <a:t>Jobs in DC, DC suburbs, US: 10-year</a:t>
            </a:r>
            <a:r>
              <a:rPr lang="en-US" b="1" dirty="0" smtClean="0">
                <a:solidFill>
                  <a:srgbClr val="001C5C"/>
                </a:solidFill>
              </a:rPr>
              <a:t> T</a:t>
            </a:r>
            <a:r>
              <a:rPr lang="en-US" sz="2000" b="1" dirty="0" smtClean="0">
                <a:solidFill>
                  <a:srgbClr val="001C5C"/>
                </a:solidFill>
              </a:rPr>
              <a:t>rend</a:t>
            </a:r>
            <a:endParaRPr lang="en-US" sz="2000" b="1" dirty="0">
              <a:solidFill>
                <a:srgbClr val="001C5C"/>
              </a:solidFill>
            </a:endParaRPr>
          </a:p>
        </p:txBody>
      </p:sp>
      <p:pic>
        <p:nvPicPr>
          <p:cNvPr id="82944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3731" y="1531948"/>
            <a:ext cx="3720658" cy="2230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944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3731" y="3762042"/>
            <a:ext cx="3720658" cy="2635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5301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Publishing Placeholder" hidden="1"/>
          <p:cNvSpPr>
            <a:spLocks noGrp="1"/>
          </p:cNvSpPr>
          <p:nvPr>
            <p:ph type="title" idx="4294967295"/>
            <p:custDataLst>
              <p:tags r:id="rId2"/>
            </p:custDataLst>
          </p:nvPr>
        </p:nvSpPr>
        <p:spPr>
          <a:xfrm>
            <a:off x="0" y="6859119"/>
            <a:ext cx="9144000" cy="44824"/>
          </a:xfrm>
          <a:prstGeom prst="rect">
            <a:avLst/>
          </a:prstGeom>
        </p:spPr>
        <p:txBody>
          <a:bodyPr lIns="81958" tIns="40977" rIns="81958" bIns="40977"/>
          <a:lstStyle>
            <a:lvl1pPr>
              <a:defRPr sz="100">
                <a:solidFill>
                  <a:srgbClr val="738EA5"/>
                </a:solidFill>
                <a:latin typeface="Book Antiqua" pitchFamily="18" charset="0"/>
              </a:defRPr>
            </a:lvl1pPr>
          </a:lstStyle>
          <a:p>
            <a:r>
              <a:rPr lang="en-US" dirty="0" smtClean="0">
                <a:latin typeface="Book Antiqua"/>
              </a:rPr>
              <a:t>Introduction
---
Overview</a:t>
            </a:r>
            <a:endParaRPr lang="" dirty="0">
              <a:latin typeface="Book Antiqua"/>
            </a:endParaRPr>
          </a:p>
        </p:txBody>
      </p:sp>
      <p:grpSp>
        <p:nvGrpSpPr>
          <p:cNvPr id="2" name="Topic Heading (L)"/>
          <p:cNvGrpSpPr>
            <a:grpSpLocks/>
          </p:cNvGrpSpPr>
          <p:nvPr>
            <p:custDataLst>
              <p:tags r:id="rId3"/>
            </p:custDataLst>
          </p:nvPr>
        </p:nvGrpSpPr>
        <p:grpSpPr bwMode="auto">
          <a:xfrm>
            <a:off x="417084" y="1411941"/>
            <a:ext cx="8106353" cy="266140"/>
            <a:chOff x="287" y="1006"/>
            <a:chExt cx="5618" cy="190"/>
          </a:xfrm>
        </p:grpSpPr>
        <p:sp>
          <p:nvSpPr>
            <p:cNvPr id="332812" name="Topic Heading - Text"/>
            <p:cNvSpPr txBox="1">
              <a:spLocks noChangeArrowheads="1"/>
            </p:cNvSpPr>
            <p:nvPr>
              <p:custDataLst>
                <p:tags r:id="rId25"/>
              </p:custDataLst>
            </p:nvPr>
          </p:nvSpPr>
          <p:spPr bwMode="auto">
            <a:xfrm>
              <a:off x="430" y="1006"/>
              <a:ext cx="5474" cy="190"/>
            </a:xfrm>
            <a:prstGeom prst="rect">
              <a:avLst/>
            </a:prstGeom>
            <a:noFill/>
            <a:ln w="12700">
              <a:noFill/>
              <a:prstDash val="dash"/>
              <a:miter lim="800000"/>
              <a:headEnd/>
              <a:tailEnd/>
            </a:ln>
            <a:effectLst/>
          </p:spPr>
          <p:txBody>
            <a:bodyPr wrap="square" lIns="0" tIns="50800" rIns="0" bIns="0">
              <a:spAutoFit/>
            </a:bodyPr>
            <a:lstStyle/>
            <a:p>
              <a:endParaRPr lang="en-US" sz="1400" b="1" dirty="0">
                <a:solidFill>
                  <a:srgbClr val="001C5C"/>
                </a:solidFill>
                <a:latin typeface="Book Antiqua"/>
                <a:ea typeface="ＭＳ Ｐゴシック"/>
              </a:endParaRPr>
            </a:p>
          </p:txBody>
        </p:sp>
        <p:sp>
          <p:nvSpPr>
            <p:cNvPr id="332813" name="Topic Heading - Line"/>
            <p:cNvSpPr>
              <a:spLocks noChangeShapeType="1"/>
            </p:cNvSpPr>
            <p:nvPr>
              <p:custDataLst>
                <p:tags r:id="rId26"/>
              </p:custDataLst>
            </p:nvPr>
          </p:nvSpPr>
          <p:spPr bwMode="auto">
            <a:xfrm>
              <a:off x="287" y="1006"/>
              <a:ext cx="5618" cy="0"/>
            </a:xfrm>
            <a:prstGeom prst="line">
              <a:avLst/>
            </a:prstGeom>
            <a:noFill/>
            <a:ln w="12700">
              <a:solidFill>
                <a:srgbClr val="969696"/>
              </a:solidFill>
              <a:round/>
              <a:headEnd/>
              <a:tailEnd/>
            </a:ln>
            <a:effectLst/>
          </p:spPr>
          <p:txBody>
            <a:bodyPr wrap="none" anchor="ctr"/>
            <a:lstStyle/>
            <a:p>
              <a:endParaRPr lang="en-US" sz="1200" dirty="0">
                <a:solidFill>
                  <a:srgbClr val="000000"/>
                </a:solidFill>
                <a:latin typeface="Book Antiqua"/>
              </a:endParaRPr>
            </a:p>
          </p:txBody>
        </p:sp>
      </p:grpSp>
      <p:sp>
        <p:nvSpPr>
          <p:cNvPr id="332807" name="Main Heading"/>
          <p:cNvSpPr>
            <a:spLocks noChangeArrowheads="1"/>
          </p:cNvSpPr>
          <p:nvPr>
            <p:custDataLst>
              <p:tags r:id="rId4"/>
            </p:custDataLst>
          </p:nvPr>
        </p:nvSpPr>
        <p:spPr bwMode="gray">
          <a:xfrm>
            <a:off x="2701640" y="840441"/>
            <a:ext cx="5818905" cy="263338"/>
          </a:xfrm>
          <a:prstGeom prst="rect">
            <a:avLst/>
          </a:prstGeom>
          <a:noFill/>
          <a:ln w="12700">
            <a:noFill/>
            <a:prstDash val="dash"/>
            <a:miter lim="800000"/>
            <a:headEnd/>
            <a:tailEnd/>
          </a:ln>
          <a:effectLst/>
        </p:spPr>
        <p:txBody>
          <a:bodyPr lIns="0" tIns="40977" rIns="81958" bIns="40977"/>
          <a:lstStyle/>
          <a:p>
            <a:r>
              <a:rPr lang="en-US" sz="1600" b="1" dirty="0">
                <a:solidFill>
                  <a:srgbClr val="000000"/>
                </a:solidFill>
                <a:ea typeface="ＭＳ Ｐゴシック"/>
              </a:rPr>
              <a:t>Current State of the District’s Economy (Continued)</a:t>
            </a:r>
          </a:p>
        </p:txBody>
      </p:sp>
      <p:sp>
        <p:nvSpPr>
          <p:cNvPr id="27" name="Footnote"/>
          <p:cNvSpPr txBox="1">
            <a:spLocks noChangeArrowheads="1"/>
          </p:cNvSpPr>
          <p:nvPr>
            <p:custDataLst>
              <p:tags r:id="rId5"/>
            </p:custDataLst>
          </p:nvPr>
        </p:nvSpPr>
        <p:spPr bwMode="auto">
          <a:xfrm>
            <a:off x="2798630" y="6218087"/>
            <a:ext cx="6899563" cy="169277"/>
          </a:xfrm>
          <a:prstGeom prst="rect">
            <a:avLst/>
          </a:prstGeom>
          <a:noFill/>
          <a:ln w="28575">
            <a:noFill/>
            <a:miter lim="800000"/>
            <a:headEnd/>
            <a:tailEnd/>
          </a:ln>
          <a:effectLst/>
        </p:spPr>
        <p:txBody>
          <a:bodyPr lIns="0" tIns="0" rIns="0" bIns="0" anchor="b">
            <a:spAutoFit/>
          </a:bodyPr>
          <a:lstStyle/>
          <a:p>
            <a:r>
              <a:rPr lang="en-US" sz="1100" i="1" dirty="0">
                <a:solidFill>
                  <a:srgbClr val="000000"/>
                </a:solidFill>
              </a:rPr>
              <a:t>Source: February 2014 Revenue Estimates Certification Letter, U.S. Census Bureau</a:t>
            </a:r>
          </a:p>
        </p:txBody>
      </p:sp>
      <p:grpSp>
        <p:nvGrpSpPr>
          <p:cNvPr id="37" name="Topic Heading (L)"/>
          <p:cNvGrpSpPr>
            <a:grpSpLocks/>
          </p:cNvGrpSpPr>
          <p:nvPr>
            <p:custDataLst>
              <p:tags r:id="rId6"/>
            </p:custDataLst>
          </p:nvPr>
        </p:nvGrpSpPr>
        <p:grpSpPr bwMode="auto">
          <a:xfrm>
            <a:off x="415638" y="3676673"/>
            <a:ext cx="3948545" cy="298356"/>
            <a:chOff x="3167" y="2718"/>
            <a:chExt cx="2758" cy="212"/>
          </a:xfrm>
        </p:grpSpPr>
        <p:sp>
          <p:nvSpPr>
            <p:cNvPr id="38" name="Topic Heading - Text"/>
            <p:cNvSpPr txBox="1">
              <a:spLocks noChangeArrowheads="1"/>
            </p:cNvSpPr>
            <p:nvPr>
              <p:custDataLst>
                <p:tags r:id="rId22"/>
              </p:custDataLst>
            </p:nvPr>
          </p:nvSpPr>
          <p:spPr bwMode="auto">
            <a:xfrm>
              <a:off x="3312" y="2718"/>
              <a:ext cx="2613" cy="179"/>
            </a:xfrm>
            <a:prstGeom prst="rect">
              <a:avLst/>
            </a:prstGeom>
            <a:noFill/>
            <a:ln w="12700">
              <a:noFill/>
              <a:prstDash val="dash"/>
              <a:miter lim="800000"/>
              <a:headEnd/>
              <a:tailEnd/>
            </a:ln>
            <a:effectLst/>
          </p:spPr>
          <p:txBody>
            <a:bodyPr wrap="square" lIns="0" tIns="50800" rIns="0" bIns="0">
              <a:spAutoFit/>
            </a:bodyPr>
            <a:lstStyle/>
            <a:p>
              <a:r>
                <a:rPr lang="en-US" altLang="en-US" sz="1300" b="1" dirty="0">
                  <a:solidFill>
                    <a:srgbClr val="001C5C"/>
                  </a:solidFill>
                  <a:ea typeface="超研澤中楷"/>
                  <a:cs typeface="Times New Roman" pitchFamily="18" charset="0"/>
                </a:rPr>
                <a:t>The Housing Market Is Strong and Growing</a:t>
              </a:r>
            </a:p>
          </p:txBody>
        </p:sp>
        <p:sp>
          <p:nvSpPr>
            <p:cNvPr id="39" name="Topic Heading - Line"/>
            <p:cNvSpPr>
              <a:spLocks noChangeShapeType="1"/>
            </p:cNvSpPr>
            <p:nvPr>
              <p:custDataLst>
                <p:tags r:id="rId23"/>
              </p:custDataLst>
            </p:nvPr>
          </p:nvSpPr>
          <p:spPr bwMode="auto">
            <a:xfrm>
              <a:off x="3167" y="2718"/>
              <a:ext cx="2758" cy="0"/>
            </a:xfrm>
            <a:prstGeom prst="line">
              <a:avLst/>
            </a:prstGeom>
            <a:noFill/>
            <a:ln w="12700">
              <a:solidFill>
                <a:srgbClr val="969696"/>
              </a:solidFill>
              <a:round/>
              <a:headEnd/>
              <a:tailEnd/>
            </a:ln>
            <a:effectLst/>
          </p:spPr>
          <p:txBody>
            <a:bodyPr wrap="none" anchor="ctr"/>
            <a:lstStyle/>
            <a:p>
              <a:endParaRPr lang="en-US" sz="1200" dirty="0">
                <a:solidFill>
                  <a:srgbClr val="000000"/>
                </a:solidFill>
                <a:latin typeface="Book Antiqua"/>
              </a:endParaRPr>
            </a:p>
          </p:txBody>
        </p:sp>
        <p:sp>
          <p:nvSpPr>
            <p:cNvPr id="40" name="Topic Heading - Rectangle"/>
            <p:cNvSpPr>
              <a:spLocks noChangeArrowheads="1"/>
            </p:cNvSpPr>
            <p:nvPr>
              <p:custDataLst>
                <p:tags r:id="rId24"/>
              </p:custDataLst>
            </p:nvPr>
          </p:nvSpPr>
          <p:spPr bwMode="auto">
            <a:xfrm>
              <a:off x="3167" y="2718"/>
              <a:ext cx="54" cy="212"/>
            </a:xfrm>
            <a:prstGeom prst="rect">
              <a:avLst/>
            </a:prstGeom>
            <a:solidFill>
              <a:srgbClr val="001C5C"/>
            </a:solidFill>
            <a:ln w="9525">
              <a:noFill/>
              <a:miter lim="800000"/>
              <a:headEnd/>
              <a:tailEnd/>
            </a:ln>
            <a:effectLst/>
          </p:spPr>
          <p:txBody>
            <a:bodyPr wrap="none" anchor="ctr"/>
            <a:lstStyle/>
            <a:p>
              <a:endParaRPr lang="en-US" sz="1200" dirty="0">
                <a:solidFill>
                  <a:srgbClr val="000000"/>
                </a:solidFill>
                <a:latin typeface="Book Antiqua"/>
              </a:endParaRPr>
            </a:p>
          </p:txBody>
        </p:sp>
      </p:grpSp>
      <p:grpSp>
        <p:nvGrpSpPr>
          <p:cNvPr id="41" name="Topic Heading (L)"/>
          <p:cNvGrpSpPr>
            <a:grpSpLocks/>
          </p:cNvGrpSpPr>
          <p:nvPr>
            <p:custDataLst>
              <p:tags r:id="rId7"/>
            </p:custDataLst>
          </p:nvPr>
        </p:nvGrpSpPr>
        <p:grpSpPr bwMode="auto">
          <a:xfrm>
            <a:off x="4572000" y="1411941"/>
            <a:ext cx="3948545" cy="298357"/>
            <a:chOff x="3167" y="2718"/>
            <a:chExt cx="2758" cy="212"/>
          </a:xfrm>
        </p:grpSpPr>
        <p:sp>
          <p:nvSpPr>
            <p:cNvPr id="42" name="Topic Heading - Text"/>
            <p:cNvSpPr txBox="1">
              <a:spLocks noChangeArrowheads="1"/>
            </p:cNvSpPr>
            <p:nvPr>
              <p:custDataLst>
                <p:tags r:id="rId19"/>
              </p:custDataLst>
            </p:nvPr>
          </p:nvSpPr>
          <p:spPr bwMode="auto">
            <a:xfrm>
              <a:off x="3312" y="2718"/>
              <a:ext cx="2613" cy="179"/>
            </a:xfrm>
            <a:prstGeom prst="rect">
              <a:avLst/>
            </a:prstGeom>
            <a:noFill/>
            <a:ln w="12700">
              <a:noFill/>
              <a:prstDash val="dash"/>
              <a:miter lim="800000"/>
              <a:headEnd/>
              <a:tailEnd/>
            </a:ln>
            <a:effectLst/>
          </p:spPr>
          <p:txBody>
            <a:bodyPr wrap="square" lIns="0" tIns="50800" rIns="0" bIns="0">
              <a:spAutoFit/>
            </a:bodyPr>
            <a:lstStyle/>
            <a:p>
              <a:r>
                <a:rPr lang="en-US" altLang="en-US" sz="1300" b="1" dirty="0">
                  <a:solidFill>
                    <a:srgbClr val="001C5C"/>
                  </a:solidFill>
                  <a:ea typeface="ＭＳ Ｐゴシック"/>
                </a:rPr>
                <a:t>A Diverse Economic Region</a:t>
              </a:r>
            </a:p>
          </p:txBody>
        </p:sp>
        <p:sp>
          <p:nvSpPr>
            <p:cNvPr id="43" name="Topic Heading - Line"/>
            <p:cNvSpPr>
              <a:spLocks noChangeShapeType="1"/>
            </p:cNvSpPr>
            <p:nvPr>
              <p:custDataLst>
                <p:tags r:id="rId20"/>
              </p:custDataLst>
            </p:nvPr>
          </p:nvSpPr>
          <p:spPr bwMode="auto">
            <a:xfrm>
              <a:off x="3167" y="2718"/>
              <a:ext cx="2758" cy="0"/>
            </a:xfrm>
            <a:prstGeom prst="line">
              <a:avLst/>
            </a:prstGeom>
            <a:noFill/>
            <a:ln w="12700">
              <a:solidFill>
                <a:srgbClr val="969696"/>
              </a:solidFill>
              <a:round/>
              <a:headEnd/>
              <a:tailEnd/>
            </a:ln>
            <a:effectLst/>
          </p:spPr>
          <p:txBody>
            <a:bodyPr wrap="none" anchor="ctr"/>
            <a:lstStyle/>
            <a:p>
              <a:endParaRPr lang="en-US" sz="1200" dirty="0">
                <a:solidFill>
                  <a:srgbClr val="000000"/>
                </a:solidFill>
                <a:latin typeface="Book Antiqua"/>
              </a:endParaRPr>
            </a:p>
          </p:txBody>
        </p:sp>
        <p:sp>
          <p:nvSpPr>
            <p:cNvPr id="44" name="Topic Heading - Rectangle"/>
            <p:cNvSpPr>
              <a:spLocks noChangeArrowheads="1"/>
            </p:cNvSpPr>
            <p:nvPr>
              <p:custDataLst>
                <p:tags r:id="rId21"/>
              </p:custDataLst>
            </p:nvPr>
          </p:nvSpPr>
          <p:spPr bwMode="auto">
            <a:xfrm>
              <a:off x="3167" y="2718"/>
              <a:ext cx="54" cy="212"/>
            </a:xfrm>
            <a:prstGeom prst="rect">
              <a:avLst/>
            </a:prstGeom>
            <a:solidFill>
              <a:srgbClr val="001C5C"/>
            </a:solidFill>
            <a:ln w="9525">
              <a:noFill/>
              <a:miter lim="800000"/>
              <a:headEnd/>
              <a:tailEnd/>
            </a:ln>
            <a:effectLst/>
          </p:spPr>
          <p:txBody>
            <a:bodyPr wrap="none" anchor="ctr"/>
            <a:lstStyle/>
            <a:p>
              <a:endParaRPr lang="en-US" sz="1200" dirty="0">
                <a:solidFill>
                  <a:srgbClr val="000000"/>
                </a:solidFill>
                <a:latin typeface="Book Antiqua"/>
              </a:endParaRPr>
            </a:p>
          </p:txBody>
        </p:sp>
      </p:grpSp>
      <p:grpSp>
        <p:nvGrpSpPr>
          <p:cNvPr id="54" name="Topic Heading (L)"/>
          <p:cNvGrpSpPr>
            <a:grpSpLocks/>
          </p:cNvGrpSpPr>
          <p:nvPr>
            <p:custDataLst>
              <p:tags r:id="rId8"/>
            </p:custDataLst>
          </p:nvPr>
        </p:nvGrpSpPr>
        <p:grpSpPr bwMode="auto">
          <a:xfrm>
            <a:off x="415638" y="1411941"/>
            <a:ext cx="3948545" cy="298357"/>
            <a:chOff x="3167" y="2718"/>
            <a:chExt cx="2758" cy="212"/>
          </a:xfrm>
        </p:grpSpPr>
        <p:sp>
          <p:nvSpPr>
            <p:cNvPr id="55" name="Topic Heading - Text"/>
            <p:cNvSpPr txBox="1">
              <a:spLocks noChangeArrowheads="1"/>
            </p:cNvSpPr>
            <p:nvPr>
              <p:custDataLst>
                <p:tags r:id="rId16"/>
              </p:custDataLst>
            </p:nvPr>
          </p:nvSpPr>
          <p:spPr bwMode="auto">
            <a:xfrm>
              <a:off x="3312" y="2718"/>
              <a:ext cx="2613" cy="179"/>
            </a:xfrm>
            <a:prstGeom prst="rect">
              <a:avLst/>
            </a:prstGeom>
            <a:noFill/>
            <a:ln w="12700">
              <a:noFill/>
              <a:prstDash val="dash"/>
              <a:miter lim="800000"/>
              <a:headEnd/>
              <a:tailEnd/>
            </a:ln>
            <a:effectLst/>
          </p:spPr>
          <p:txBody>
            <a:bodyPr wrap="square" lIns="0" tIns="50800" rIns="0" bIns="0">
              <a:spAutoFit/>
            </a:bodyPr>
            <a:lstStyle/>
            <a:p>
              <a:r>
                <a:rPr lang="en-US" altLang="en-US" sz="1300" b="1" dirty="0">
                  <a:solidFill>
                    <a:srgbClr val="001C5C"/>
                  </a:solidFill>
                  <a:ea typeface="ＭＳ Ｐゴシック"/>
                </a:rPr>
                <a:t>Housing / Commercial Office Market</a:t>
              </a:r>
            </a:p>
          </p:txBody>
        </p:sp>
        <p:sp>
          <p:nvSpPr>
            <p:cNvPr id="56" name="Topic Heading - Line"/>
            <p:cNvSpPr>
              <a:spLocks noChangeShapeType="1"/>
            </p:cNvSpPr>
            <p:nvPr>
              <p:custDataLst>
                <p:tags r:id="rId17"/>
              </p:custDataLst>
            </p:nvPr>
          </p:nvSpPr>
          <p:spPr bwMode="auto">
            <a:xfrm>
              <a:off x="3167" y="2718"/>
              <a:ext cx="2758" cy="0"/>
            </a:xfrm>
            <a:prstGeom prst="line">
              <a:avLst/>
            </a:prstGeom>
            <a:noFill/>
            <a:ln w="12700">
              <a:solidFill>
                <a:srgbClr val="969696"/>
              </a:solidFill>
              <a:round/>
              <a:headEnd/>
              <a:tailEnd/>
            </a:ln>
            <a:effectLst/>
          </p:spPr>
          <p:txBody>
            <a:bodyPr wrap="none" anchor="ctr"/>
            <a:lstStyle/>
            <a:p>
              <a:endParaRPr lang="en-US" sz="1200" dirty="0">
                <a:solidFill>
                  <a:srgbClr val="000000"/>
                </a:solidFill>
                <a:latin typeface="Book Antiqua"/>
              </a:endParaRPr>
            </a:p>
          </p:txBody>
        </p:sp>
        <p:sp>
          <p:nvSpPr>
            <p:cNvPr id="57" name="Topic Heading - Rectangle"/>
            <p:cNvSpPr>
              <a:spLocks noChangeArrowheads="1"/>
            </p:cNvSpPr>
            <p:nvPr>
              <p:custDataLst>
                <p:tags r:id="rId18"/>
              </p:custDataLst>
            </p:nvPr>
          </p:nvSpPr>
          <p:spPr bwMode="auto">
            <a:xfrm>
              <a:off x="3167" y="2718"/>
              <a:ext cx="54" cy="212"/>
            </a:xfrm>
            <a:prstGeom prst="rect">
              <a:avLst/>
            </a:prstGeom>
            <a:solidFill>
              <a:srgbClr val="001C5C"/>
            </a:solidFill>
            <a:ln w="9525">
              <a:noFill/>
              <a:miter lim="800000"/>
              <a:headEnd/>
              <a:tailEnd/>
            </a:ln>
            <a:effectLst/>
          </p:spPr>
          <p:txBody>
            <a:bodyPr wrap="none" anchor="ctr"/>
            <a:lstStyle/>
            <a:p>
              <a:endParaRPr lang="en-US" sz="1200" dirty="0">
                <a:solidFill>
                  <a:srgbClr val="000000"/>
                </a:solidFill>
                <a:latin typeface="Book Antiqua"/>
              </a:endParaRPr>
            </a:p>
          </p:txBody>
        </p:sp>
      </p:grpSp>
      <p:sp>
        <p:nvSpPr>
          <p:cNvPr id="58" name="Textbox - with 1st bullet (L)"/>
          <p:cNvSpPr>
            <a:spLocks noGrp="1"/>
          </p:cNvSpPr>
          <p:nvPr>
            <p:custDataLst>
              <p:tags r:id="rId9"/>
            </p:custDataLst>
          </p:nvPr>
        </p:nvSpPr>
        <p:spPr>
          <a:xfrm>
            <a:off x="415637" y="1780676"/>
            <a:ext cx="3948545" cy="1121500"/>
          </a:xfrm>
          <a:prstGeom prst="rect">
            <a:avLst/>
          </a:prstGeom>
        </p:spPr>
        <p:txBody>
          <a:bodyPr vert="horz" lIns="0" tIns="40977" rIns="0" bIns="40977" rtlCol="0">
            <a:spAutoFit/>
          </a:bodyPr>
          <a:lstStyle>
            <a:lvl1pPr marL="457200" indent="-228600" algn="l" defTabSz="914400" rtl="0" eaLnBrk="1" latinLnBrk="0" hangingPunct="1">
              <a:spcBef>
                <a:spcPts val="1560"/>
              </a:spcBef>
              <a:buSzPct val="80000"/>
              <a:buFont typeface="Wingdings" pitchFamily="2" charset="2"/>
              <a:buChar char=""/>
              <a:defRPr sz="1300" kern="1200" baseline="0">
                <a:solidFill>
                  <a:schemeClr val="tx1"/>
                </a:solidFill>
                <a:latin typeface="Book Antiqua" pitchFamily="18" charset="0"/>
                <a:ea typeface="+mn-ea"/>
                <a:cs typeface="+mn-cs"/>
              </a:defRPr>
            </a:lvl1pPr>
            <a:lvl2pPr marL="742950" indent="-173736" algn="l" defTabSz="914400" rtl="0" eaLnBrk="1" latinLnBrk="0" hangingPunct="1">
              <a:spcBef>
                <a:spcPts val="780"/>
              </a:spcBef>
              <a:buSzPct val="65000"/>
              <a:buFont typeface="Wingdings" pitchFamily="2" charset="2"/>
              <a:buChar char="n"/>
              <a:defRPr sz="1300" kern="1200" baseline="0">
                <a:solidFill>
                  <a:schemeClr val="tx1"/>
                </a:solidFill>
                <a:latin typeface="Book Antiqua" pitchFamily="18" charset="0"/>
                <a:ea typeface="+mn-ea"/>
                <a:cs typeface="+mn-cs"/>
              </a:defRPr>
            </a:lvl2pPr>
            <a:lvl3pPr marL="1033272" indent="-173736" algn="l" defTabSz="914400" rtl="0" eaLnBrk="1" latinLnBrk="0" hangingPunct="1">
              <a:spcBef>
                <a:spcPts val="780"/>
              </a:spcBef>
              <a:buClr>
                <a:srgbClr val="000000"/>
              </a:buClr>
              <a:buFont typeface="Book Antiqua" pitchFamily="18" charset="0"/>
              <a:buChar char="–"/>
              <a:defRPr sz="1300" kern="1200" baseline="0">
                <a:solidFill>
                  <a:schemeClr val="tx1"/>
                </a:solidFill>
                <a:latin typeface="Book Antiqua" pitchFamily="18" charset="0"/>
                <a:ea typeface="+mn-ea"/>
                <a:cs typeface="+mn-cs"/>
              </a:defRPr>
            </a:lvl3pPr>
            <a:lvl4pPr marL="1316736" indent="-173736" algn="l" defTabSz="914400" rtl="0" eaLnBrk="1" latinLnBrk="0" hangingPunct="1">
              <a:spcBef>
                <a:spcPts val="780"/>
              </a:spcBef>
              <a:buFont typeface="Wingdings" pitchFamily="2" charset="2"/>
              <a:buChar char=""/>
              <a:defRPr sz="1300" kern="1200" baseline="0">
                <a:solidFill>
                  <a:schemeClr val="tx1"/>
                </a:solidFill>
                <a:latin typeface="Book Antiqua" pitchFamily="18" charset="0"/>
                <a:ea typeface="+mn-ea"/>
                <a:cs typeface="+mn-cs"/>
              </a:defRPr>
            </a:lvl4pPr>
            <a:lvl5pPr marL="1828800" indent="0" algn="l" defTabSz="914400" rtl="0" eaLnBrk="1" latinLnBrk="0" hangingPunct="1">
              <a:spcBef>
                <a:spcPts val="0"/>
              </a:spcBef>
              <a:buFontTx/>
              <a:buNone/>
              <a:defRPr sz="1300" kern="1200" baseline="0">
                <a:solidFill>
                  <a:schemeClr val="tx1"/>
                </a:solidFill>
                <a:latin typeface="Book Antiqu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538"/>
              </a:spcBef>
              <a:spcAft>
                <a:spcPts val="359"/>
              </a:spcAft>
            </a:pPr>
            <a:r>
              <a:rPr lang="en-US" sz="1200" dirty="0" smtClean="0">
                <a:solidFill>
                  <a:srgbClr val="000000"/>
                </a:solidFill>
                <a:latin typeface="Book Antiqua"/>
              </a:rPr>
              <a:t>The number of single family home sales in CY 2014 decreased by 0.9% and the average sales price increased 5.6%, as compared to CY 2013</a:t>
            </a:r>
            <a:endParaRPr lang="en-US" sz="1200" dirty="0">
              <a:solidFill>
                <a:srgbClr val="000000"/>
              </a:solidFill>
              <a:latin typeface="Book Antiqua"/>
            </a:endParaRPr>
          </a:p>
          <a:p>
            <a:pPr>
              <a:spcBef>
                <a:spcPts val="538"/>
              </a:spcBef>
              <a:spcAft>
                <a:spcPts val="359"/>
              </a:spcAft>
            </a:pPr>
            <a:r>
              <a:rPr lang="en-US" sz="1200" dirty="0" smtClean="0">
                <a:solidFill>
                  <a:srgbClr val="000000"/>
                </a:solidFill>
                <a:latin typeface="Book Antiqua"/>
              </a:rPr>
              <a:t>Direct vacancy </a:t>
            </a:r>
            <a:r>
              <a:rPr lang="en-US" sz="1200" dirty="0">
                <a:solidFill>
                  <a:srgbClr val="000000"/>
                </a:solidFill>
                <a:latin typeface="Book Antiqua"/>
              </a:rPr>
              <a:t>rate </a:t>
            </a:r>
            <a:r>
              <a:rPr lang="en-US" sz="1200" dirty="0" smtClean="0">
                <a:solidFill>
                  <a:srgbClr val="000000"/>
                </a:solidFill>
                <a:latin typeface="Book Antiqua"/>
              </a:rPr>
              <a:t>of commercial office space was </a:t>
            </a:r>
            <a:r>
              <a:rPr lang="en-US" sz="1200" dirty="0">
                <a:solidFill>
                  <a:srgbClr val="000000"/>
                </a:solidFill>
                <a:latin typeface="Book Antiqua"/>
              </a:rPr>
              <a:t>9</a:t>
            </a:r>
            <a:r>
              <a:rPr lang="en-US" sz="1200" dirty="0" smtClean="0">
                <a:solidFill>
                  <a:srgbClr val="000000"/>
                </a:solidFill>
                <a:latin typeface="Book Antiqua"/>
              </a:rPr>
              <a:t>.7% at year-end 2014, up from 9.6% in 2013</a:t>
            </a:r>
            <a:endParaRPr lang="en-US" sz="1200" dirty="0">
              <a:solidFill>
                <a:srgbClr val="000000"/>
              </a:solidFill>
              <a:latin typeface="Book Antiqua"/>
            </a:endParaRPr>
          </a:p>
        </p:txBody>
      </p:sp>
      <p:sp>
        <p:nvSpPr>
          <p:cNvPr id="59" name="Textbox - with 1st bullet (L)"/>
          <p:cNvSpPr>
            <a:spLocks noGrp="1"/>
          </p:cNvSpPr>
          <p:nvPr>
            <p:custDataLst>
              <p:tags r:id="rId10"/>
            </p:custDataLst>
          </p:nvPr>
        </p:nvSpPr>
        <p:spPr>
          <a:xfrm>
            <a:off x="4572000" y="1757933"/>
            <a:ext cx="4038600" cy="1949932"/>
          </a:xfrm>
          <a:prstGeom prst="rect">
            <a:avLst/>
          </a:prstGeom>
        </p:spPr>
        <p:txBody>
          <a:bodyPr vert="horz" wrap="square" lIns="0" tIns="40977" rIns="0" bIns="40977" rtlCol="0">
            <a:spAutoFit/>
          </a:bodyPr>
          <a:lstStyle>
            <a:lvl1pPr marL="457200" indent="-228600" algn="l" defTabSz="914400" rtl="0" eaLnBrk="1" latinLnBrk="0" hangingPunct="1">
              <a:spcBef>
                <a:spcPts val="1560"/>
              </a:spcBef>
              <a:buSzPct val="80000"/>
              <a:buFont typeface="Wingdings" pitchFamily="2" charset="2"/>
              <a:buChar char=""/>
              <a:defRPr sz="1300" kern="1200" baseline="0">
                <a:solidFill>
                  <a:schemeClr val="tx1"/>
                </a:solidFill>
                <a:latin typeface="Book Antiqua" pitchFamily="18" charset="0"/>
                <a:ea typeface="+mn-ea"/>
                <a:cs typeface="+mn-cs"/>
              </a:defRPr>
            </a:lvl1pPr>
            <a:lvl2pPr marL="742950" indent="-173736" algn="l" defTabSz="914400" rtl="0" eaLnBrk="1" latinLnBrk="0" hangingPunct="1">
              <a:spcBef>
                <a:spcPts val="780"/>
              </a:spcBef>
              <a:buSzPct val="65000"/>
              <a:buFont typeface="Wingdings" pitchFamily="2" charset="2"/>
              <a:buChar char="n"/>
              <a:defRPr sz="1300" kern="1200" baseline="0">
                <a:solidFill>
                  <a:schemeClr val="tx1"/>
                </a:solidFill>
                <a:latin typeface="Book Antiqua" pitchFamily="18" charset="0"/>
                <a:ea typeface="+mn-ea"/>
                <a:cs typeface="+mn-cs"/>
              </a:defRPr>
            </a:lvl2pPr>
            <a:lvl3pPr marL="1033272" indent="-173736" algn="l" defTabSz="914400" rtl="0" eaLnBrk="1" latinLnBrk="0" hangingPunct="1">
              <a:spcBef>
                <a:spcPts val="780"/>
              </a:spcBef>
              <a:buClr>
                <a:srgbClr val="000000"/>
              </a:buClr>
              <a:buFont typeface="Book Antiqua" pitchFamily="18" charset="0"/>
              <a:buChar char="–"/>
              <a:defRPr sz="1300" kern="1200" baseline="0">
                <a:solidFill>
                  <a:schemeClr val="tx1"/>
                </a:solidFill>
                <a:latin typeface="Book Antiqua" pitchFamily="18" charset="0"/>
                <a:ea typeface="+mn-ea"/>
                <a:cs typeface="+mn-cs"/>
              </a:defRPr>
            </a:lvl3pPr>
            <a:lvl4pPr marL="1316736" indent="-173736" algn="l" defTabSz="914400" rtl="0" eaLnBrk="1" latinLnBrk="0" hangingPunct="1">
              <a:spcBef>
                <a:spcPts val="780"/>
              </a:spcBef>
              <a:buFont typeface="Wingdings" pitchFamily="2" charset="2"/>
              <a:buChar char=""/>
              <a:defRPr sz="1300" kern="1200" baseline="0">
                <a:solidFill>
                  <a:schemeClr val="tx1"/>
                </a:solidFill>
                <a:latin typeface="Book Antiqua" pitchFamily="18" charset="0"/>
                <a:ea typeface="+mn-ea"/>
                <a:cs typeface="+mn-cs"/>
              </a:defRPr>
            </a:lvl4pPr>
            <a:lvl5pPr marL="1828800" indent="0" algn="l" defTabSz="914400" rtl="0" eaLnBrk="1" latinLnBrk="0" hangingPunct="1">
              <a:spcBef>
                <a:spcPts val="0"/>
              </a:spcBef>
              <a:buFontTx/>
              <a:buNone/>
              <a:defRPr sz="1300" kern="1200" baseline="0">
                <a:solidFill>
                  <a:schemeClr val="tx1"/>
                </a:solidFill>
                <a:latin typeface="Book Antiqu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359"/>
              </a:spcBef>
              <a:spcAft>
                <a:spcPts val="359"/>
              </a:spcAft>
            </a:pPr>
            <a:r>
              <a:rPr lang="en-US" sz="1200" dirty="0">
                <a:solidFill>
                  <a:srgbClr val="000000"/>
                </a:solidFill>
                <a:latin typeface="Book Antiqua"/>
              </a:rPr>
              <a:t>One of the most popular tourist destinations, with 350 historic sites and major cultural attractions</a:t>
            </a:r>
          </a:p>
          <a:p>
            <a:pPr>
              <a:spcBef>
                <a:spcPts val="359"/>
              </a:spcBef>
              <a:spcAft>
                <a:spcPts val="359"/>
              </a:spcAft>
            </a:pPr>
            <a:r>
              <a:rPr lang="en-US" sz="1200" dirty="0">
                <a:solidFill>
                  <a:srgbClr val="000000"/>
                </a:solidFill>
                <a:latin typeface="Book Antiqua"/>
              </a:rPr>
              <a:t>Washington Metro represents the 2</a:t>
            </a:r>
            <a:r>
              <a:rPr lang="en-US" sz="1200" baseline="30000" dirty="0">
                <a:solidFill>
                  <a:srgbClr val="000000"/>
                </a:solidFill>
                <a:latin typeface="Book Antiqua"/>
              </a:rPr>
              <a:t>nd</a:t>
            </a:r>
            <a:r>
              <a:rPr lang="en-US" sz="1200" dirty="0">
                <a:solidFill>
                  <a:srgbClr val="000000"/>
                </a:solidFill>
                <a:latin typeface="Book Antiqua"/>
              </a:rPr>
              <a:t> busiest rapid transit system in the nation, behind New York City Subway</a:t>
            </a:r>
          </a:p>
          <a:p>
            <a:pPr>
              <a:spcBef>
                <a:spcPts val="359"/>
              </a:spcBef>
              <a:spcAft>
                <a:spcPts val="359"/>
              </a:spcAft>
            </a:pPr>
            <a:r>
              <a:rPr lang="en-US" sz="1200" dirty="0">
                <a:solidFill>
                  <a:srgbClr val="000000"/>
                </a:solidFill>
                <a:latin typeface="Book Antiqua"/>
              </a:rPr>
              <a:t>Home to many institutions, including over 9 colleges and universities, more than 50 museums, 206 foreign embassies, and a number of international organizations</a:t>
            </a:r>
          </a:p>
        </p:txBody>
      </p:sp>
      <p:graphicFrame>
        <p:nvGraphicFramePr>
          <p:cNvPr id="26" name="Chart 25"/>
          <p:cNvGraphicFramePr/>
          <p:nvPr>
            <p:extLst>
              <p:ext uri="{D42A27DB-BD31-4B8C-83A1-F6EECF244321}">
                <p14:modId xmlns:p14="http://schemas.microsoft.com/office/powerpoint/2010/main" val="464599314"/>
              </p:ext>
            </p:extLst>
          </p:nvPr>
        </p:nvGraphicFramePr>
        <p:xfrm>
          <a:off x="519038" y="4192283"/>
          <a:ext cx="3741742" cy="2008912"/>
        </p:xfrm>
        <a:graphic>
          <a:graphicData uri="http://schemas.openxmlformats.org/drawingml/2006/chart">
            <c:chart xmlns:c="http://schemas.openxmlformats.org/drawingml/2006/chart" xmlns:r="http://schemas.openxmlformats.org/officeDocument/2006/relationships" r:id="rId29"/>
          </a:graphicData>
        </a:graphic>
      </p:graphicFrame>
      <p:grpSp>
        <p:nvGrpSpPr>
          <p:cNvPr id="28" name="Topic Heading (L)"/>
          <p:cNvGrpSpPr>
            <a:grpSpLocks/>
          </p:cNvGrpSpPr>
          <p:nvPr>
            <p:custDataLst>
              <p:tags r:id="rId11"/>
            </p:custDataLst>
          </p:nvPr>
        </p:nvGrpSpPr>
        <p:grpSpPr bwMode="auto">
          <a:xfrm>
            <a:off x="4572000" y="3676673"/>
            <a:ext cx="3948545" cy="298356"/>
            <a:chOff x="3167" y="2718"/>
            <a:chExt cx="2758" cy="212"/>
          </a:xfrm>
        </p:grpSpPr>
        <p:sp>
          <p:nvSpPr>
            <p:cNvPr id="29" name="Topic Heading - Text"/>
            <p:cNvSpPr txBox="1">
              <a:spLocks noChangeArrowheads="1"/>
            </p:cNvSpPr>
            <p:nvPr>
              <p:custDataLst>
                <p:tags r:id="rId13"/>
              </p:custDataLst>
            </p:nvPr>
          </p:nvSpPr>
          <p:spPr bwMode="auto">
            <a:xfrm>
              <a:off x="3312" y="2718"/>
              <a:ext cx="2613" cy="179"/>
            </a:xfrm>
            <a:prstGeom prst="rect">
              <a:avLst/>
            </a:prstGeom>
            <a:noFill/>
            <a:ln w="12700">
              <a:noFill/>
              <a:prstDash val="dash"/>
              <a:miter lim="800000"/>
              <a:headEnd/>
              <a:tailEnd/>
            </a:ln>
            <a:effectLst/>
          </p:spPr>
          <p:txBody>
            <a:bodyPr wrap="square" lIns="0" tIns="50800" rIns="0" bIns="0">
              <a:spAutoFit/>
            </a:bodyPr>
            <a:lstStyle/>
            <a:p>
              <a:pPr fontAlgn="base">
                <a:spcBef>
                  <a:spcPct val="0"/>
                </a:spcBef>
                <a:spcAft>
                  <a:spcPct val="0"/>
                </a:spcAft>
              </a:pPr>
              <a:r>
                <a:rPr lang="en-US" altLang="en-US" sz="1300" b="1" dirty="0">
                  <a:solidFill>
                    <a:srgbClr val="001C5C"/>
                  </a:solidFill>
                  <a:ea typeface="ＭＳ Ｐゴシック"/>
                </a:rPr>
                <a:t>The District’s Population Has Been Growing</a:t>
              </a:r>
            </a:p>
          </p:txBody>
        </p:sp>
        <p:sp>
          <p:nvSpPr>
            <p:cNvPr id="30" name="Topic Heading - Line"/>
            <p:cNvSpPr>
              <a:spLocks noChangeShapeType="1"/>
            </p:cNvSpPr>
            <p:nvPr>
              <p:custDataLst>
                <p:tags r:id="rId14"/>
              </p:custDataLst>
            </p:nvPr>
          </p:nvSpPr>
          <p:spPr bwMode="auto">
            <a:xfrm>
              <a:off x="3167" y="2718"/>
              <a:ext cx="2758" cy="0"/>
            </a:xfrm>
            <a:prstGeom prst="line">
              <a:avLst/>
            </a:prstGeom>
            <a:noFill/>
            <a:ln w="12700">
              <a:solidFill>
                <a:srgbClr val="969696"/>
              </a:solidFill>
              <a:round/>
              <a:headEnd/>
              <a:tailEnd/>
            </a:ln>
            <a:effectLst/>
          </p:spPr>
          <p:txBody>
            <a:bodyPr wrap="none" anchor="ctr"/>
            <a:lstStyle/>
            <a:p>
              <a:pPr eaLnBrk="0" fontAlgn="base" hangingPunct="0">
                <a:spcBef>
                  <a:spcPct val="0"/>
                </a:spcBef>
                <a:spcAft>
                  <a:spcPct val="0"/>
                </a:spcAft>
              </a:pPr>
              <a:endParaRPr lang="en-US" dirty="0">
                <a:solidFill>
                  <a:prstClr val="black"/>
                </a:solidFill>
              </a:endParaRPr>
            </a:p>
          </p:txBody>
        </p:sp>
        <p:sp>
          <p:nvSpPr>
            <p:cNvPr id="31" name="Topic Heading - Rectangle"/>
            <p:cNvSpPr>
              <a:spLocks noChangeArrowheads="1"/>
            </p:cNvSpPr>
            <p:nvPr>
              <p:custDataLst>
                <p:tags r:id="rId15"/>
              </p:custDataLst>
            </p:nvPr>
          </p:nvSpPr>
          <p:spPr bwMode="auto">
            <a:xfrm>
              <a:off x="3167" y="2718"/>
              <a:ext cx="54" cy="212"/>
            </a:xfrm>
            <a:prstGeom prst="rect">
              <a:avLst/>
            </a:prstGeom>
            <a:solidFill>
              <a:srgbClr val="001C5C"/>
            </a:solidFill>
            <a:ln w="9525">
              <a:noFill/>
              <a:miter lim="800000"/>
              <a:headEnd/>
              <a:tailEnd/>
            </a:ln>
            <a:effectLst/>
          </p:spPr>
          <p:txBody>
            <a:bodyPr wrap="none" anchor="ctr"/>
            <a:lstStyle/>
            <a:p>
              <a:pPr fontAlgn="base">
                <a:spcBef>
                  <a:spcPct val="0"/>
                </a:spcBef>
                <a:spcAft>
                  <a:spcPct val="0"/>
                </a:spcAft>
              </a:pPr>
              <a:endParaRPr lang="en-US" dirty="0">
                <a:solidFill>
                  <a:prstClr val="black"/>
                </a:solidFill>
              </a:endParaRPr>
            </a:p>
          </p:txBody>
        </p:sp>
      </p:grpSp>
      <p:sp>
        <p:nvSpPr>
          <p:cNvPr id="32" name="Textbox - with 1st bullet (L)"/>
          <p:cNvSpPr>
            <a:spLocks noGrp="1"/>
          </p:cNvSpPr>
          <p:nvPr>
            <p:custDataLst>
              <p:tags r:id="rId12"/>
            </p:custDataLst>
          </p:nvPr>
        </p:nvSpPr>
        <p:spPr>
          <a:xfrm>
            <a:off x="4569659" y="3882188"/>
            <a:ext cx="3881614" cy="267420"/>
          </a:xfrm>
          <a:prstGeom prst="rect">
            <a:avLst/>
          </a:prstGeom>
        </p:spPr>
        <p:txBody>
          <a:bodyPr vert="horz" wrap="square" lIns="0" tIns="40977" rIns="0" bIns="40977" rtlCol="0">
            <a:spAutoFit/>
          </a:bodyPr>
          <a:lstStyle>
            <a:lvl1pPr marL="457200" indent="-228600" algn="l" defTabSz="914400" rtl="0" eaLnBrk="1" latinLnBrk="0" hangingPunct="1">
              <a:spcBef>
                <a:spcPts val="1560"/>
              </a:spcBef>
              <a:buSzPct val="80000"/>
              <a:buFont typeface="Wingdings" pitchFamily="2" charset="2"/>
              <a:buChar char=""/>
              <a:defRPr sz="1300" kern="1200" baseline="0">
                <a:solidFill>
                  <a:schemeClr val="tx1"/>
                </a:solidFill>
                <a:latin typeface="Book Antiqua" pitchFamily="18" charset="0"/>
                <a:ea typeface="+mn-ea"/>
                <a:cs typeface="+mn-cs"/>
              </a:defRPr>
            </a:lvl1pPr>
            <a:lvl2pPr marL="742950" indent="-173736" algn="l" defTabSz="914400" rtl="0" eaLnBrk="1" latinLnBrk="0" hangingPunct="1">
              <a:spcBef>
                <a:spcPts val="780"/>
              </a:spcBef>
              <a:buSzPct val="65000"/>
              <a:buFont typeface="Wingdings" pitchFamily="2" charset="2"/>
              <a:buChar char="n"/>
              <a:defRPr sz="1300" kern="1200" baseline="0">
                <a:solidFill>
                  <a:schemeClr val="tx1"/>
                </a:solidFill>
                <a:latin typeface="Book Antiqua" pitchFamily="18" charset="0"/>
                <a:ea typeface="+mn-ea"/>
                <a:cs typeface="+mn-cs"/>
              </a:defRPr>
            </a:lvl2pPr>
            <a:lvl3pPr marL="1033272" indent="-173736" algn="l" defTabSz="914400" rtl="0" eaLnBrk="1" latinLnBrk="0" hangingPunct="1">
              <a:spcBef>
                <a:spcPts val="780"/>
              </a:spcBef>
              <a:buClr>
                <a:srgbClr val="000000"/>
              </a:buClr>
              <a:buFont typeface="Book Antiqua" pitchFamily="18" charset="0"/>
              <a:buChar char="–"/>
              <a:defRPr sz="1300" kern="1200" baseline="0">
                <a:solidFill>
                  <a:schemeClr val="tx1"/>
                </a:solidFill>
                <a:latin typeface="Book Antiqua" pitchFamily="18" charset="0"/>
                <a:ea typeface="+mn-ea"/>
                <a:cs typeface="+mn-cs"/>
              </a:defRPr>
            </a:lvl3pPr>
            <a:lvl4pPr marL="1316736" indent="-173736" algn="l" defTabSz="914400" rtl="0" eaLnBrk="1" latinLnBrk="0" hangingPunct="1">
              <a:spcBef>
                <a:spcPts val="780"/>
              </a:spcBef>
              <a:buFont typeface="Wingdings" pitchFamily="2" charset="2"/>
              <a:buChar char=""/>
              <a:defRPr sz="1300" kern="1200" baseline="0">
                <a:solidFill>
                  <a:schemeClr val="tx1"/>
                </a:solidFill>
                <a:latin typeface="Book Antiqua" pitchFamily="18" charset="0"/>
                <a:ea typeface="+mn-ea"/>
                <a:cs typeface="+mn-cs"/>
              </a:defRPr>
            </a:lvl4pPr>
            <a:lvl5pPr marL="1828800" indent="0" algn="l" defTabSz="914400" rtl="0" eaLnBrk="1" latinLnBrk="0" hangingPunct="1">
              <a:spcBef>
                <a:spcPts val="0"/>
              </a:spcBef>
              <a:buFontTx/>
              <a:buNone/>
              <a:defRPr sz="1300" kern="1200" baseline="0">
                <a:solidFill>
                  <a:schemeClr val="tx1"/>
                </a:solidFill>
                <a:latin typeface="Book Antiqu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538"/>
              </a:spcBef>
              <a:spcAft>
                <a:spcPts val="359"/>
              </a:spcAft>
              <a:buFont typeface="Arial" panose="020B0604020202020204" pitchFamily="34" charset="0"/>
              <a:buChar char="•"/>
            </a:pPr>
            <a:r>
              <a:rPr lang="en-US" sz="1200" dirty="0" smtClean="0">
                <a:solidFill>
                  <a:srgbClr val="000000"/>
                </a:solidFill>
                <a:latin typeface="Book Antiqua"/>
              </a:rPr>
              <a:t>D.C.’s population has grown by 53,904 since 2010</a:t>
            </a:r>
            <a:endParaRPr lang="en-US" sz="1200" dirty="0">
              <a:solidFill>
                <a:srgbClr val="000000"/>
              </a:solidFill>
              <a:latin typeface="Book Antiqua"/>
            </a:endParaRPr>
          </a:p>
        </p:txBody>
      </p:sp>
      <p:graphicFrame>
        <p:nvGraphicFramePr>
          <p:cNvPr id="35" name="Chart 34"/>
          <p:cNvGraphicFramePr/>
          <p:nvPr>
            <p:extLst>
              <p:ext uri="{D42A27DB-BD31-4B8C-83A1-F6EECF244321}">
                <p14:modId xmlns:p14="http://schemas.microsoft.com/office/powerpoint/2010/main" val="1662042949"/>
              </p:ext>
            </p:extLst>
          </p:nvPr>
        </p:nvGraphicFramePr>
        <p:xfrm>
          <a:off x="4677316" y="4314538"/>
          <a:ext cx="3741742" cy="1910580"/>
        </p:xfrm>
        <a:graphic>
          <a:graphicData uri="http://schemas.openxmlformats.org/drawingml/2006/chart">
            <c:chart xmlns:c="http://schemas.openxmlformats.org/drawingml/2006/chart" xmlns:r="http://schemas.openxmlformats.org/officeDocument/2006/relationships" r:id="rId30"/>
          </a:graphicData>
        </a:graphic>
      </p:graphicFrame>
      <p:sp>
        <p:nvSpPr>
          <p:cNvPr id="33" name="Slide Number Placeholder 3"/>
          <p:cNvSpPr>
            <a:spLocks noGrp="1"/>
          </p:cNvSpPr>
          <p:nvPr>
            <p:ph type="sldNum" sz="quarter" idx="10"/>
          </p:nvPr>
        </p:nvSpPr>
        <p:spPr>
          <a:xfrm>
            <a:off x="8419535" y="6533042"/>
            <a:ext cx="308841" cy="215713"/>
          </a:xfrm>
        </p:spPr>
        <p:txBody>
          <a:bodyPr/>
          <a:lstStyle/>
          <a:p>
            <a:fld id="{3D0F3AE6-F98C-4D3E-9FF5-026ABFD1893E}" type="slidenum">
              <a:rPr lang="en-US" smtClean="0">
                <a:solidFill>
                  <a:srgbClr val="000000"/>
                </a:solidFill>
              </a:rPr>
              <a:pPr/>
              <a:t>6</a:t>
            </a:fld>
            <a:endParaRPr lang="en-US" dirty="0">
              <a:solidFill>
                <a:srgbClr val="000000"/>
              </a:solidFill>
            </a:endParaRPr>
          </a:p>
        </p:txBody>
      </p:sp>
    </p:spTree>
    <p:custDataLst>
      <p:tags r:id="rId1"/>
    </p:custDataLst>
    <p:extLst>
      <p:ext uri="{BB962C8B-B14F-4D97-AF65-F5344CB8AC3E}">
        <p14:creationId xmlns:p14="http://schemas.microsoft.com/office/powerpoint/2010/main" val="1920496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Text Box 26"/>
          <p:cNvSpPr txBox="1">
            <a:spLocks noChangeArrowheads="1"/>
          </p:cNvSpPr>
          <p:nvPr>
            <p:custDataLst>
              <p:tags r:id="rId2"/>
            </p:custDataLst>
          </p:nvPr>
        </p:nvSpPr>
        <p:spPr bwMode="auto">
          <a:xfrm>
            <a:off x="2013239" y="2807073"/>
            <a:ext cx="903432" cy="63034"/>
          </a:xfrm>
          <a:prstGeom prst="rect">
            <a:avLst/>
          </a:prstGeom>
          <a:noFill/>
          <a:ln w="9525">
            <a:noFill/>
            <a:miter lim="800000"/>
            <a:headEnd/>
            <a:tailEnd/>
          </a:ln>
        </p:spPr>
        <p:txBody>
          <a:bodyPr lIns="81949" tIns="40973" rIns="81949" bIns="40973"/>
          <a:lstStyle/>
          <a:p>
            <a:pPr algn="ctr" eaLnBrk="0" hangingPunct="0">
              <a:spcBef>
                <a:spcPct val="50000"/>
              </a:spcBef>
            </a:pPr>
            <a:endParaRPr lang="en-US" sz="800" dirty="0">
              <a:solidFill>
                <a:srgbClr val="000000"/>
              </a:solidFill>
              <a:latin typeface="Book Antiqua" pitchFamily="18" charset="0"/>
            </a:endParaRPr>
          </a:p>
        </p:txBody>
      </p:sp>
      <p:sp>
        <p:nvSpPr>
          <p:cNvPr id="20487" name="Rectangle 3"/>
          <p:cNvSpPr>
            <a:spLocks noChangeArrowheads="1"/>
          </p:cNvSpPr>
          <p:nvPr>
            <p:custDataLst>
              <p:tags r:id="rId3"/>
            </p:custDataLst>
          </p:nvPr>
        </p:nvSpPr>
        <p:spPr bwMode="gray">
          <a:xfrm>
            <a:off x="2681647" y="914400"/>
            <a:ext cx="5818909" cy="457200"/>
          </a:xfrm>
          <a:prstGeom prst="rect">
            <a:avLst/>
          </a:prstGeom>
          <a:noFill/>
          <a:ln w="12700">
            <a:noFill/>
            <a:prstDash val="dash"/>
            <a:miter lim="800000"/>
            <a:headEnd/>
            <a:tailEnd/>
          </a:ln>
        </p:spPr>
        <p:txBody>
          <a:bodyPr lIns="0" tIns="40973" rIns="81949" bIns="40973"/>
          <a:lstStyle/>
          <a:p>
            <a:pPr>
              <a:spcBef>
                <a:spcPct val="50000"/>
              </a:spcBef>
            </a:pPr>
            <a:r>
              <a:rPr lang="en-US" sz="2000" b="1" dirty="0">
                <a:solidFill>
                  <a:srgbClr val="001C5C"/>
                </a:solidFill>
              </a:rPr>
              <a:t>Outlook</a:t>
            </a:r>
            <a:r>
              <a:rPr lang="en-US" b="1" dirty="0">
                <a:solidFill>
                  <a:srgbClr val="001C5C"/>
                </a:solidFill>
              </a:rPr>
              <a:t> and Risks</a:t>
            </a:r>
          </a:p>
        </p:txBody>
      </p:sp>
      <p:grpSp>
        <p:nvGrpSpPr>
          <p:cNvPr id="4" name="Group 27"/>
          <p:cNvGrpSpPr>
            <a:grpSpLocks/>
          </p:cNvGrpSpPr>
          <p:nvPr>
            <p:custDataLst>
              <p:tags r:id="rId4"/>
            </p:custDataLst>
          </p:nvPr>
        </p:nvGrpSpPr>
        <p:grpSpPr bwMode="auto">
          <a:xfrm>
            <a:off x="415636" y="1444171"/>
            <a:ext cx="8104909" cy="303959"/>
            <a:chOff x="287" y="1003"/>
            <a:chExt cx="5615" cy="217"/>
          </a:xfrm>
        </p:grpSpPr>
        <p:sp>
          <p:nvSpPr>
            <p:cNvPr id="20490" name="Text Box 28"/>
            <p:cNvSpPr txBox="1">
              <a:spLocks noChangeArrowheads="1"/>
            </p:cNvSpPr>
            <p:nvPr>
              <p:custDataLst>
                <p:tags r:id="rId6"/>
              </p:custDataLst>
            </p:nvPr>
          </p:nvSpPr>
          <p:spPr bwMode="auto">
            <a:xfrm>
              <a:off x="431" y="1003"/>
              <a:ext cx="5471" cy="190"/>
            </a:xfrm>
            <a:prstGeom prst="rect">
              <a:avLst/>
            </a:prstGeom>
            <a:noFill/>
            <a:ln w="9525">
              <a:noFill/>
              <a:miter lim="800000"/>
              <a:headEnd/>
              <a:tailEnd/>
            </a:ln>
          </p:spPr>
          <p:txBody>
            <a:bodyPr lIns="0" tIns="50794" rIns="0" bIns="0">
              <a:spAutoFit/>
            </a:bodyPr>
            <a:lstStyle/>
            <a:p>
              <a:endParaRPr lang="en-US" altLang="en-US" sz="1400" b="1" dirty="0">
                <a:solidFill>
                  <a:srgbClr val="001C5C"/>
                </a:solidFill>
                <a:ea typeface="ＭＳ Ｐゴシック"/>
                <a:cs typeface="ＭＳ Ｐゴシック"/>
              </a:endParaRPr>
            </a:p>
          </p:txBody>
        </p:sp>
        <p:sp>
          <p:nvSpPr>
            <p:cNvPr id="20491" name="Line 29"/>
            <p:cNvSpPr>
              <a:spLocks noChangeShapeType="1"/>
            </p:cNvSpPr>
            <p:nvPr/>
          </p:nvSpPr>
          <p:spPr bwMode="auto">
            <a:xfrm>
              <a:off x="287" y="1008"/>
              <a:ext cx="5615" cy="1"/>
            </a:xfrm>
            <a:prstGeom prst="line">
              <a:avLst/>
            </a:prstGeom>
            <a:noFill/>
            <a:ln w="12700">
              <a:solidFill>
                <a:srgbClr val="000080"/>
              </a:solidFill>
              <a:round/>
              <a:headEnd/>
              <a:tailEnd/>
            </a:ln>
          </p:spPr>
          <p:txBody>
            <a:bodyPr wrap="none" anchor="ctr"/>
            <a:lstStyle/>
            <a:p>
              <a:endParaRPr lang="en-US" dirty="0">
                <a:solidFill>
                  <a:srgbClr val="000000"/>
                </a:solidFill>
              </a:endParaRPr>
            </a:p>
          </p:txBody>
        </p:sp>
        <p:sp>
          <p:nvSpPr>
            <p:cNvPr id="20492" name="Rectangle 30"/>
            <p:cNvSpPr>
              <a:spLocks noChangeArrowheads="1"/>
            </p:cNvSpPr>
            <p:nvPr/>
          </p:nvSpPr>
          <p:spPr bwMode="auto">
            <a:xfrm>
              <a:off x="287" y="1008"/>
              <a:ext cx="54" cy="212"/>
            </a:xfrm>
            <a:prstGeom prst="rect">
              <a:avLst/>
            </a:prstGeom>
            <a:solidFill>
              <a:srgbClr val="001C5C"/>
            </a:solidFill>
            <a:ln w="9525">
              <a:noFill/>
              <a:miter lim="800000"/>
              <a:headEnd/>
              <a:tailEnd/>
            </a:ln>
          </p:spPr>
          <p:txBody>
            <a:bodyPr wrap="none" lIns="91429" tIns="45715" rIns="91429" bIns="45715" anchor="ctr"/>
            <a:lstStyle/>
            <a:p>
              <a:pPr algn="ctr"/>
              <a:endParaRPr lang="en-GB" b="1" dirty="0">
                <a:solidFill>
                  <a:srgbClr val="000000"/>
                </a:solidFill>
                <a:latin typeface="Book Antiqua" pitchFamily="18" charset="0"/>
              </a:endParaRPr>
            </a:p>
          </p:txBody>
        </p:sp>
      </p:grpSp>
      <p:sp>
        <p:nvSpPr>
          <p:cNvPr id="24" name="Text Box 26"/>
          <p:cNvSpPr txBox="1">
            <a:spLocks noChangeArrowheads="1"/>
          </p:cNvSpPr>
          <p:nvPr>
            <p:custDataLst>
              <p:tags r:id="rId5"/>
            </p:custDataLst>
          </p:nvPr>
        </p:nvSpPr>
        <p:spPr bwMode="auto">
          <a:xfrm>
            <a:off x="2014682" y="5047644"/>
            <a:ext cx="903432" cy="63034"/>
          </a:xfrm>
          <a:prstGeom prst="rect">
            <a:avLst/>
          </a:prstGeom>
          <a:noFill/>
          <a:ln w="9525">
            <a:noFill/>
            <a:miter lim="800000"/>
            <a:headEnd/>
            <a:tailEnd/>
          </a:ln>
        </p:spPr>
        <p:txBody>
          <a:bodyPr lIns="81949" tIns="40973" rIns="81949" bIns="40973"/>
          <a:lstStyle/>
          <a:p>
            <a:pPr algn="ctr" eaLnBrk="0" hangingPunct="0">
              <a:spcBef>
                <a:spcPct val="50000"/>
              </a:spcBef>
            </a:pPr>
            <a:endParaRPr lang="en-US" sz="800" dirty="0">
              <a:solidFill>
                <a:srgbClr val="000000"/>
              </a:solidFill>
              <a:latin typeface="Book Antiqua" pitchFamily="18" charset="0"/>
            </a:endParaRPr>
          </a:p>
        </p:txBody>
      </p:sp>
      <p:sp>
        <p:nvSpPr>
          <p:cNvPr id="7" name="TextBox 6"/>
          <p:cNvSpPr txBox="1"/>
          <p:nvPr/>
        </p:nvSpPr>
        <p:spPr>
          <a:xfrm>
            <a:off x="623492" y="1577236"/>
            <a:ext cx="8104872" cy="4176183"/>
          </a:xfrm>
          <a:prstGeom prst="rect">
            <a:avLst/>
          </a:prstGeom>
          <a:noFill/>
        </p:spPr>
        <p:txBody>
          <a:bodyPr wrap="square" lIns="81958" tIns="40977" rIns="81958" bIns="40977" rtlCol="0">
            <a:spAutoFit/>
          </a:bodyPr>
          <a:lstStyle/>
          <a:p>
            <a:pPr marL="256102" indent="-256102">
              <a:buFont typeface="Wingdings" panose="05000000000000000000" pitchFamily="2" charset="2"/>
              <a:buChar char="§"/>
            </a:pPr>
            <a:r>
              <a:rPr lang="en-US" sz="1400" b="1" dirty="0">
                <a:solidFill>
                  <a:srgbClr val="000000"/>
                </a:solidFill>
              </a:rPr>
              <a:t>National economy</a:t>
            </a:r>
            <a:r>
              <a:rPr lang="en-US" sz="1400" dirty="0">
                <a:solidFill>
                  <a:srgbClr val="000000"/>
                </a:solidFill>
              </a:rPr>
              <a:t>. Generally favorable national economic environment—GDP growth has picked up, and Blue Chip and other forecasts are for stronger growth in FY 2015 and FY 2016.</a:t>
            </a:r>
          </a:p>
          <a:p>
            <a:endParaRPr lang="en-US" sz="1400" dirty="0">
              <a:solidFill>
                <a:srgbClr val="000000"/>
              </a:solidFill>
            </a:endParaRPr>
          </a:p>
          <a:p>
            <a:pPr marL="256102" indent="-256102">
              <a:buFont typeface="Wingdings" panose="05000000000000000000" pitchFamily="2" charset="2"/>
              <a:buChar char="§"/>
            </a:pPr>
            <a:r>
              <a:rPr lang="en-US" sz="1400" b="1" dirty="0">
                <a:solidFill>
                  <a:srgbClr val="000000"/>
                </a:solidFill>
              </a:rPr>
              <a:t>Federal government</a:t>
            </a:r>
            <a:r>
              <a:rPr lang="en-US" sz="1400" dirty="0">
                <a:solidFill>
                  <a:srgbClr val="000000"/>
                </a:solidFill>
              </a:rPr>
              <a:t>. Most likely will continue to be a stabilizing influence for DC; slower decline in spending will lessen the negative impact of this sector on DC’s economy.</a:t>
            </a:r>
          </a:p>
          <a:p>
            <a:pPr marL="256102" indent="-256102">
              <a:buFont typeface="Wingdings" panose="05000000000000000000" pitchFamily="2" charset="2"/>
              <a:buChar char="§"/>
            </a:pPr>
            <a:endParaRPr lang="en-US" sz="1400" dirty="0">
              <a:solidFill>
                <a:srgbClr val="000000"/>
              </a:solidFill>
            </a:endParaRPr>
          </a:p>
          <a:p>
            <a:pPr marL="256102" indent="-256102">
              <a:buFont typeface="Wingdings" panose="05000000000000000000" pitchFamily="2" charset="2"/>
              <a:buChar char="§"/>
            </a:pPr>
            <a:r>
              <a:rPr lang="en-US" sz="1400" b="1" dirty="0">
                <a:solidFill>
                  <a:srgbClr val="000000"/>
                </a:solidFill>
              </a:rPr>
              <a:t>Private sector diversification</a:t>
            </a:r>
            <a:r>
              <a:rPr lang="en-US" sz="1400" dirty="0">
                <a:solidFill>
                  <a:srgbClr val="000000"/>
                </a:solidFill>
              </a:rPr>
              <a:t>. With the federal government moving to the sidelines,  the private sector is expected to drive job and wage growth in an increasingly competitive national economy.</a:t>
            </a:r>
          </a:p>
          <a:p>
            <a:pPr marL="256102" indent="-256102">
              <a:buFont typeface="Wingdings" panose="05000000000000000000" pitchFamily="2" charset="2"/>
              <a:buChar char="§"/>
            </a:pPr>
            <a:endParaRPr lang="en-US" sz="1400" dirty="0">
              <a:solidFill>
                <a:srgbClr val="000000"/>
              </a:solidFill>
            </a:endParaRPr>
          </a:p>
          <a:p>
            <a:pPr marL="256102" indent="-256102">
              <a:buFont typeface="Wingdings" panose="05000000000000000000" pitchFamily="2" charset="2"/>
              <a:buChar char="§"/>
            </a:pPr>
            <a:r>
              <a:rPr lang="en-US" sz="1400" b="1" dirty="0">
                <a:solidFill>
                  <a:srgbClr val="000000"/>
                </a:solidFill>
              </a:rPr>
              <a:t>Population</a:t>
            </a:r>
            <a:r>
              <a:rPr lang="en-US" sz="1400" dirty="0">
                <a:solidFill>
                  <a:srgbClr val="000000"/>
                </a:solidFill>
              </a:rPr>
              <a:t>. Population has grown 9 years in a row, adding 91,757 (16.2%) over that time. Population growth is set to continue to boost the tax base. The extent of future population growth depends on job opportunities, the quality of public services, and affordability of  housing. </a:t>
            </a:r>
          </a:p>
          <a:p>
            <a:pPr marL="256102" indent="-256102">
              <a:buFont typeface="Wingdings" panose="05000000000000000000" pitchFamily="2" charset="2"/>
              <a:buChar char="§"/>
            </a:pPr>
            <a:endParaRPr lang="en-US" sz="1400" dirty="0">
              <a:solidFill>
                <a:srgbClr val="000000"/>
              </a:solidFill>
            </a:endParaRPr>
          </a:p>
          <a:p>
            <a:pPr marL="256102" indent="-256102">
              <a:buFont typeface="Wingdings" panose="05000000000000000000" pitchFamily="2" charset="2"/>
              <a:buChar char="§"/>
            </a:pPr>
            <a:r>
              <a:rPr lang="en-US" sz="1400" b="1" dirty="0">
                <a:solidFill>
                  <a:srgbClr val="000000"/>
                </a:solidFill>
              </a:rPr>
              <a:t>Stock market</a:t>
            </a:r>
            <a:r>
              <a:rPr lang="en-US" sz="1400" dirty="0">
                <a:solidFill>
                  <a:srgbClr val="000000"/>
                </a:solidFill>
              </a:rPr>
              <a:t>. The recent gains in the stock market, which has risen rapidly over the past year, underscores the importance of national and international capital markets to DC’s tax base.</a:t>
            </a:r>
          </a:p>
          <a:p>
            <a:pPr marL="256102" indent="-256102">
              <a:buFont typeface="Wingdings" panose="05000000000000000000" pitchFamily="2" charset="2"/>
              <a:buChar char="§"/>
            </a:pPr>
            <a:endParaRPr lang="en-US" sz="1400" dirty="0">
              <a:solidFill>
                <a:srgbClr val="000000"/>
              </a:solidFill>
            </a:endParaRPr>
          </a:p>
          <a:p>
            <a:pPr marL="256102" indent="-256102">
              <a:buFont typeface="Wingdings" panose="05000000000000000000" pitchFamily="2" charset="2"/>
              <a:buChar char="§"/>
            </a:pPr>
            <a:r>
              <a:rPr lang="en-US" sz="1400" b="1" dirty="0">
                <a:solidFill>
                  <a:srgbClr val="000000"/>
                </a:solidFill>
              </a:rPr>
              <a:t>Office market</a:t>
            </a:r>
            <a:r>
              <a:rPr lang="en-US" sz="1400" dirty="0">
                <a:solidFill>
                  <a:srgbClr val="000000"/>
                </a:solidFill>
              </a:rPr>
              <a:t>. The strength of this sector’s contribution to DC’s tax base growth depends on its ability to obtain tenants, remain profitable, and attract international investors.</a:t>
            </a:r>
          </a:p>
          <a:p>
            <a:pPr marL="256102" indent="-256102">
              <a:buFont typeface="Wingdings" panose="05000000000000000000" pitchFamily="2" charset="2"/>
              <a:buChar char="§"/>
            </a:pPr>
            <a:endParaRPr lang="en-US" sz="1400" b="1" dirty="0">
              <a:solidFill>
                <a:srgbClr val="000000"/>
              </a:solidFill>
            </a:endParaRPr>
          </a:p>
        </p:txBody>
      </p:sp>
      <p:sp>
        <p:nvSpPr>
          <p:cNvPr id="10" name="Slide Number Placeholder 1"/>
          <p:cNvSpPr txBox="1">
            <a:spLocks/>
          </p:cNvSpPr>
          <p:nvPr/>
        </p:nvSpPr>
        <p:spPr>
          <a:xfrm>
            <a:off x="8227579" y="6533041"/>
            <a:ext cx="585932" cy="215713"/>
          </a:xfrm>
          <a:prstGeom prst="rect">
            <a:avLst/>
          </a:prstGeom>
        </p:spPr>
        <p:txBody>
          <a:bodyPr lIns="81949" tIns="40973" rIns="81949" bIns="40973"/>
          <a:lstStyle>
            <a:lvl1pPr marL="234950" indent="-234950" algn="l" defTabSz="1019175" rtl="0" fontAlgn="base">
              <a:spcBef>
                <a:spcPct val="100000"/>
              </a:spcBef>
              <a:spcAft>
                <a:spcPct val="0"/>
              </a:spcAft>
              <a:buChar char=" "/>
              <a:defRPr sz="1300">
                <a:solidFill>
                  <a:schemeClr val="tx1"/>
                </a:solidFill>
                <a:latin typeface="+mn-lt"/>
                <a:ea typeface="+mn-ea"/>
                <a:cs typeface="+mn-cs"/>
              </a:defRPr>
            </a:lvl1pPr>
            <a:lvl2pPr marL="512763" indent="-163513" algn="l" defTabSz="1019175" rtl="0" eaLnBrk="0" fontAlgn="base" hangingPunct="0">
              <a:spcBef>
                <a:spcPct val="50000"/>
              </a:spcBef>
              <a:spcAft>
                <a:spcPct val="0"/>
              </a:spcAft>
              <a:buSzPct val="65000"/>
              <a:buFont typeface="Wingdings" pitchFamily="2" charset="2"/>
              <a:buChar char="n"/>
              <a:defRPr sz="1300">
                <a:solidFill>
                  <a:schemeClr val="tx1"/>
                </a:solidFill>
                <a:latin typeface="+mj-lt"/>
              </a:defRPr>
            </a:lvl2pPr>
            <a:lvl3pPr marL="806450" indent="-179388" algn="l" defTabSz="1019175" rtl="0" eaLnBrk="0" fontAlgn="base" hangingPunct="0">
              <a:spcBef>
                <a:spcPct val="50000"/>
              </a:spcBef>
              <a:spcAft>
                <a:spcPct val="0"/>
              </a:spcAft>
              <a:buChar char="–"/>
              <a:defRPr sz="1300">
                <a:solidFill>
                  <a:schemeClr val="tx1"/>
                </a:solidFill>
                <a:latin typeface="+mj-lt"/>
              </a:defRPr>
            </a:lvl3pPr>
            <a:lvl4pPr marL="1084263" indent="-163513" algn="l" defTabSz="1019175" rtl="0" eaLnBrk="0" fontAlgn="base" hangingPunct="0">
              <a:spcBef>
                <a:spcPct val="50000"/>
              </a:spcBef>
              <a:spcAft>
                <a:spcPct val="0"/>
              </a:spcAft>
              <a:buFont typeface="Wingdings" pitchFamily="2" charset="2"/>
              <a:buChar char="w"/>
              <a:defRPr sz="1300">
                <a:solidFill>
                  <a:schemeClr val="tx1"/>
                </a:solidFill>
                <a:latin typeface="+mj-lt"/>
              </a:defRPr>
            </a:lvl4pPr>
            <a:lvl5pPr marL="2292350" indent="-254000" algn="l" defTabSz="1019175" rtl="0" eaLnBrk="0" fontAlgn="base" hangingPunct="0">
              <a:spcBef>
                <a:spcPct val="0"/>
              </a:spcBef>
              <a:spcAft>
                <a:spcPct val="0"/>
              </a:spcAft>
              <a:buChar char="»"/>
              <a:defRPr sz="1300">
                <a:solidFill>
                  <a:schemeClr val="tx1"/>
                </a:solidFill>
                <a:latin typeface="+mj-lt"/>
              </a:defRPr>
            </a:lvl5pPr>
            <a:lvl6pPr marL="2749550" indent="-254000" algn="l" defTabSz="1019175" rtl="0" eaLnBrk="0" fontAlgn="base" hangingPunct="0">
              <a:spcBef>
                <a:spcPct val="0"/>
              </a:spcBef>
              <a:spcAft>
                <a:spcPct val="0"/>
              </a:spcAft>
              <a:buChar char="»"/>
              <a:defRPr sz="1300">
                <a:solidFill>
                  <a:schemeClr val="tx1"/>
                </a:solidFill>
                <a:latin typeface="+mj-lt"/>
              </a:defRPr>
            </a:lvl6pPr>
            <a:lvl7pPr marL="3206750" indent="-254000" algn="l" defTabSz="1019175" rtl="0" eaLnBrk="0" fontAlgn="base" hangingPunct="0">
              <a:spcBef>
                <a:spcPct val="0"/>
              </a:spcBef>
              <a:spcAft>
                <a:spcPct val="0"/>
              </a:spcAft>
              <a:buChar char="»"/>
              <a:defRPr sz="1300">
                <a:solidFill>
                  <a:schemeClr val="tx1"/>
                </a:solidFill>
                <a:latin typeface="+mj-lt"/>
              </a:defRPr>
            </a:lvl7pPr>
            <a:lvl8pPr marL="3663950" indent="-254000" algn="l" defTabSz="1019175" rtl="0" eaLnBrk="0" fontAlgn="base" hangingPunct="0">
              <a:spcBef>
                <a:spcPct val="0"/>
              </a:spcBef>
              <a:spcAft>
                <a:spcPct val="0"/>
              </a:spcAft>
              <a:buChar char="»"/>
              <a:defRPr sz="1300">
                <a:solidFill>
                  <a:schemeClr val="tx1"/>
                </a:solidFill>
                <a:latin typeface="+mj-lt"/>
              </a:defRPr>
            </a:lvl8pPr>
            <a:lvl9pPr marL="4121150" indent="-254000" algn="l" defTabSz="1019175" rtl="0" eaLnBrk="0" fontAlgn="base" hangingPunct="0">
              <a:spcBef>
                <a:spcPct val="0"/>
              </a:spcBef>
              <a:spcAft>
                <a:spcPct val="0"/>
              </a:spcAft>
              <a:buChar char="»"/>
              <a:defRPr sz="1300">
                <a:solidFill>
                  <a:schemeClr val="tx1"/>
                </a:solidFill>
                <a:latin typeface="+mj-lt"/>
              </a:defRPr>
            </a:lvl9pPr>
          </a:lstStyle>
          <a:p>
            <a:fld id="{ED7DEE62-69B6-43C1-9BCA-0BC85589F320}" type="slidenum">
              <a:rPr lang="en-US" sz="900" b="1" kern="0">
                <a:solidFill>
                  <a:srgbClr val="000000"/>
                </a:solidFill>
              </a:rPr>
              <a:pPr/>
              <a:t>7</a:t>
            </a:fld>
            <a:endParaRPr lang="en-US" sz="900" b="1" kern="0" dirty="0">
              <a:solidFill>
                <a:srgbClr val="000000"/>
              </a:solidFill>
            </a:endParaRPr>
          </a:p>
        </p:txBody>
      </p:sp>
    </p:spTree>
    <p:custDataLst>
      <p:tags r:id="rId1"/>
    </p:custDataLst>
    <p:extLst>
      <p:ext uri="{BB962C8B-B14F-4D97-AF65-F5344CB8AC3E}">
        <p14:creationId xmlns:p14="http://schemas.microsoft.com/office/powerpoint/2010/main" val="1686245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Number Placeholder 1"/>
          <p:cNvSpPr>
            <a:spLocks noGrp="1"/>
          </p:cNvSpPr>
          <p:nvPr>
            <p:ph type="sldNum" sz="quarter" idx="10"/>
          </p:nvPr>
        </p:nvSpPr>
        <p:spPr>
          <a:noFill/>
        </p:spPr>
        <p:txBody>
          <a:bodyPr/>
          <a:lstStyle/>
          <a:p>
            <a:fld id="{70AA0689-0F08-4C6C-BF21-0664B5785B43}" type="slidenum">
              <a:rPr lang="en-US" smtClean="0">
                <a:solidFill>
                  <a:srgbClr val="000000"/>
                </a:solidFill>
                <a:latin typeface="Arial" charset="0"/>
              </a:rPr>
              <a:pPr/>
              <a:t>8</a:t>
            </a:fld>
            <a:endParaRPr lang="en-US" dirty="0" smtClean="0">
              <a:solidFill>
                <a:srgbClr val="000000"/>
              </a:solidFill>
              <a:latin typeface="Arial" charset="0"/>
            </a:endParaRPr>
          </a:p>
        </p:txBody>
      </p:sp>
      <p:sp>
        <p:nvSpPr>
          <p:cNvPr id="17415" name="Rectangle 3"/>
          <p:cNvSpPr>
            <a:spLocks noChangeArrowheads="1"/>
          </p:cNvSpPr>
          <p:nvPr>
            <p:custDataLst>
              <p:tags r:id="rId3"/>
            </p:custDataLst>
          </p:nvPr>
        </p:nvSpPr>
        <p:spPr bwMode="gray">
          <a:xfrm>
            <a:off x="2700196" y="846044"/>
            <a:ext cx="5818909" cy="364191"/>
          </a:xfrm>
          <a:prstGeom prst="rect">
            <a:avLst/>
          </a:prstGeom>
          <a:noFill/>
          <a:ln w="12700">
            <a:noFill/>
            <a:prstDash val="dash"/>
            <a:miter lim="800000"/>
            <a:headEnd/>
            <a:tailEnd/>
          </a:ln>
        </p:spPr>
        <p:txBody>
          <a:bodyPr lIns="0" tIns="40982" rIns="81967" bIns="40982"/>
          <a:lstStyle/>
          <a:p>
            <a:pPr defTabSz="819719" eaLnBrk="0" fontAlgn="base" hangingPunct="0">
              <a:spcBef>
                <a:spcPct val="0"/>
              </a:spcBef>
              <a:spcAft>
                <a:spcPct val="0"/>
              </a:spcAft>
            </a:pPr>
            <a:r>
              <a:rPr lang="en-US" b="1" dirty="0">
                <a:solidFill>
                  <a:srgbClr val="000066"/>
                </a:solidFill>
                <a:ea typeface="ＭＳ Ｐゴシック"/>
                <a:cs typeface="ＭＳ Ｐゴシック"/>
              </a:rPr>
              <a:t> </a:t>
            </a:r>
            <a:r>
              <a:rPr lang="en-US" b="1" dirty="0" smtClean="0">
                <a:solidFill>
                  <a:srgbClr val="000066"/>
                </a:solidFill>
                <a:ea typeface="ＭＳ Ｐゴシック"/>
                <a:cs typeface="ＭＳ Ｐゴシック"/>
              </a:rPr>
              <a:t>February 2015 Revenue Estimate</a:t>
            </a:r>
            <a:endParaRPr lang="en-US" b="1" dirty="0">
              <a:solidFill>
                <a:srgbClr val="FF0000"/>
              </a:solidFill>
              <a:ea typeface="ＭＳ Ｐゴシック"/>
              <a:cs typeface="ＭＳ Ｐゴシック"/>
            </a:endParaRPr>
          </a:p>
        </p:txBody>
      </p:sp>
      <p:grpSp>
        <p:nvGrpSpPr>
          <p:cNvPr id="17416" name="Group 27"/>
          <p:cNvGrpSpPr>
            <a:grpSpLocks/>
          </p:cNvGrpSpPr>
          <p:nvPr>
            <p:custDataLst>
              <p:tags r:id="rId4"/>
            </p:custDataLst>
          </p:nvPr>
        </p:nvGrpSpPr>
        <p:grpSpPr bwMode="auto">
          <a:xfrm>
            <a:off x="414196" y="1464954"/>
            <a:ext cx="8104909" cy="327771"/>
            <a:chOff x="287" y="1003"/>
            <a:chExt cx="5615" cy="234"/>
          </a:xfrm>
        </p:grpSpPr>
        <p:sp>
          <p:nvSpPr>
            <p:cNvPr id="17418" name="Text Box 28"/>
            <p:cNvSpPr txBox="1">
              <a:spLocks noChangeArrowheads="1"/>
            </p:cNvSpPr>
            <p:nvPr>
              <p:custDataLst>
                <p:tags r:id="rId5"/>
              </p:custDataLst>
            </p:nvPr>
          </p:nvSpPr>
          <p:spPr bwMode="auto">
            <a:xfrm>
              <a:off x="431" y="1003"/>
              <a:ext cx="5471" cy="234"/>
            </a:xfrm>
            <a:prstGeom prst="rect">
              <a:avLst/>
            </a:prstGeom>
            <a:noFill/>
            <a:ln w="9525">
              <a:noFill/>
              <a:miter lim="800000"/>
              <a:headEnd/>
              <a:tailEnd/>
            </a:ln>
          </p:spPr>
          <p:txBody>
            <a:bodyPr lIns="0" tIns="50794" rIns="0" bIns="0">
              <a:spAutoFit/>
            </a:bodyPr>
            <a:lstStyle/>
            <a:p>
              <a:pPr defTabSz="819719" eaLnBrk="0" fontAlgn="base" hangingPunct="0">
                <a:spcBef>
                  <a:spcPct val="0"/>
                </a:spcBef>
                <a:spcAft>
                  <a:spcPct val="0"/>
                </a:spcAft>
              </a:pPr>
              <a:endParaRPr lang="en-US" altLang="en-US" b="1" dirty="0">
                <a:solidFill>
                  <a:srgbClr val="001C5C"/>
                </a:solidFill>
                <a:ea typeface="ＭＳ Ｐゴシック"/>
                <a:cs typeface="ＭＳ Ｐゴシック"/>
              </a:endParaRPr>
            </a:p>
          </p:txBody>
        </p:sp>
        <p:sp>
          <p:nvSpPr>
            <p:cNvPr id="17419" name="Line 29"/>
            <p:cNvSpPr>
              <a:spLocks noChangeShapeType="1"/>
            </p:cNvSpPr>
            <p:nvPr/>
          </p:nvSpPr>
          <p:spPr bwMode="auto">
            <a:xfrm>
              <a:off x="287" y="1008"/>
              <a:ext cx="5615" cy="1"/>
            </a:xfrm>
            <a:prstGeom prst="line">
              <a:avLst/>
            </a:prstGeom>
            <a:noFill/>
            <a:ln w="12700">
              <a:solidFill>
                <a:srgbClr val="000080"/>
              </a:solidFill>
              <a:round/>
              <a:headEnd/>
              <a:tailEnd/>
            </a:ln>
          </p:spPr>
          <p:txBody>
            <a:bodyPr wrap="none" anchor="ctr"/>
            <a:lstStyle/>
            <a:p>
              <a:pPr defTabSz="819719" eaLnBrk="0" fontAlgn="base" hangingPunct="0">
                <a:spcBef>
                  <a:spcPct val="0"/>
                </a:spcBef>
                <a:spcAft>
                  <a:spcPct val="0"/>
                </a:spcAft>
              </a:pPr>
              <a:endParaRPr lang="en-US" dirty="0">
                <a:solidFill>
                  <a:srgbClr val="000066"/>
                </a:solidFill>
              </a:endParaRPr>
            </a:p>
          </p:txBody>
        </p:sp>
        <p:sp>
          <p:nvSpPr>
            <p:cNvPr id="17420" name="Rectangle 30"/>
            <p:cNvSpPr>
              <a:spLocks noChangeArrowheads="1"/>
            </p:cNvSpPr>
            <p:nvPr/>
          </p:nvSpPr>
          <p:spPr bwMode="auto">
            <a:xfrm>
              <a:off x="287" y="1008"/>
              <a:ext cx="54" cy="212"/>
            </a:xfrm>
            <a:prstGeom prst="rect">
              <a:avLst/>
            </a:prstGeom>
            <a:solidFill>
              <a:srgbClr val="001C5C"/>
            </a:solidFill>
            <a:ln w="9525">
              <a:noFill/>
              <a:miter lim="800000"/>
              <a:headEnd/>
              <a:tailEnd/>
            </a:ln>
          </p:spPr>
          <p:txBody>
            <a:bodyPr wrap="none" lIns="91429" tIns="45715" rIns="91429" bIns="45715" anchor="ctr"/>
            <a:lstStyle/>
            <a:p>
              <a:pPr algn="ctr" defTabSz="819719" eaLnBrk="0" fontAlgn="base" hangingPunct="0">
                <a:spcBef>
                  <a:spcPct val="0"/>
                </a:spcBef>
                <a:spcAft>
                  <a:spcPct val="0"/>
                </a:spcAft>
              </a:pPr>
              <a:endParaRPr lang="en-GB" b="1" dirty="0">
                <a:solidFill>
                  <a:srgbClr val="000000"/>
                </a:solidFill>
                <a:latin typeface="Book Antiqua" pitchFamily="18" charset="0"/>
              </a:endParaRPr>
            </a:p>
          </p:txBody>
        </p:sp>
      </p:grpSp>
      <p:graphicFrame>
        <p:nvGraphicFramePr>
          <p:cNvPr id="2" name="Object 1"/>
          <p:cNvGraphicFramePr>
            <a:graphicFrameLocks noChangeAspect="1"/>
          </p:cNvGraphicFramePr>
          <p:nvPr>
            <p:extLst>
              <p:ext uri="{D42A27DB-BD31-4B8C-83A1-F6EECF244321}">
                <p14:modId xmlns:p14="http://schemas.microsoft.com/office/powerpoint/2010/main" val="2520144593"/>
              </p:ext>
            </p:extLst>
          </p:nvPr>
        </p:nvGraphicFramePr>
        <p:xfrm>
          <a:off x="561975" y="2286000"/>
          <a:ext cx="7961313" cy="2660650"/>
        </p:xfrm>
        <a:graphic>
          <a:graphicData uri="http://schemas.openxmlformats.org/presentationml/2006/ole">
            <mc:AlternateContent xmlns:mc="http://schemas.openxmlformats.org/markup-compatibility/2006">
              <mc:Choice xmlns:v="urn:schemas-microsoft-com:vml" Requires="v">
                <p:oleObj spid="_x0000_s3109" name="Document" r:id="rId9" imgW="6119464" imgH="2042497" progId="Word.Document.12">
                  <p:embed/>
                </p:oleObj>
              </mc:Choice>
              <mc:Fallback>
                <p:oleObj name="Document" r:id="rId9" imgW="6119464" imgH="2042497" progId="Word.Document.12">
                  <p:embed/>
                  <p:pic>
                    <p:nvPicPr>
                      <p:cNvPr id="0" name=""/>
                      <p:cNvPicPr/>
                      <p:nvPr/>
                    </p:nvPicPr>
                    <p:blipFill>
                      <a:blip r:embed="rId10"/>
                      <a:stretch>
                        <a:fillRect/>
                      </a:stretch>
                    </p:blipFill>
                    <p:spPr>
                      <a:xfrm>
                        <a:off x="561975" y="2286000"/>
                        <a:ext cx="7961313" cy="266065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879097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01636" y="891807"/>
            <a:ext cx="5760720" cy="636799"/>
          </a:xfrm>
          <a:prstGeom prst="rect">
            <a:avLst/>
          </a:prstGeom>
          <a:noFill/>
        </p:spPr>
        <p:txBody>
          <a:bodyPr wrap="square" lIns="82003" tIns="41000" rIns="82003" bIns="41000" rtlCol="0">
            <a:spAutoFit/>
          </a:bodyPr>
          <a:lstStyle/>
          <a:p>
            <a:pPr defTabSz="820103" eaLnBrk="0" fontAlgn="base" hangingPunct="0">
              <a:spcBef>
                <a:spcPct val="0"/>
              </a:spcBef>
              <a:spcAft>
                <a:spcPct val="0"/>
              </a:spcAft>
            </a:pPr>
            <a:r>
              <a:rPr lang="en-US" b="1" dirty="0" smtClean="0">
                <a:solidFill>
                  <a:srgbClr val="000066"/>
                </a:solidFill>
                <a:ea typeface="ＭＳ Ｐゴシック"/>
                <a:cs typeface="ＭＳ Ｐゴシック"/>
              </a:rPr>
              <a:t>Revenue Estimates for FY 2015-FY 2016 , </a:t>
            </a:r>
          </a:p>
          <a:p>
            <a:pPr defTabSz="820103" eaLnBrk="0" fontAlgn="base" hangingPunct="0">
              <a:spcBef>
                <a:spcPct val="0"/>
              </a:spcBef>
              <a:spcAft>
                <a:spcPct val="0"/>
              </a:spcAft>
            </a:pPr>
            <a:r>
              <a:rPr lang="en-US" b="1" dirty="0" smtClean="0">
                <a:solidFill>
                  <a:srgbClr val="000066"/>
                </a:solidFill>
                <a:ea typeface="ＭＳ Ｐゴシック"/>
                <a:cs typeface="ＭＳ Ｐゴシック"/>
              </a:rPr>
              <a:t>Taxes 000s</a:t>
            </a:r>
            <a:endParaRPr lang="en-US" b="1" dirty="0">
              <a:solidFill>
                <a:srgbClr val="000066"/>
              </a:solidFill>
              <a:ea typeface="ＭＳ Ｐゴシック"/>
              <a:cs typeface="ＭＳ Ｐゴシック"/>
            </a:endParaRPr>
          </a:p>
        </p:txBody>
      </p:sp>
      <p:sp>
        <p:nvSpPr>
          <p:cNvPr id="8" name="Slide Number Placeholder 7"/>
          <p:cNvSpPr>
            <a:spLocks noGrp="1"/>
          </p:cNvSpPr>
          <p:nvPr>
            <p:ph type="sldNum" sz="quarter" idx="10"/>
          </p:nvPr>
        </p:nvSpPr>
        <p:spPr/>
        <p:txBody>
          <a:bodyPr/>
          <a:lstStyle/>
          <a:p>
            <a:pPr>
              <a:defRPr/>
            </a:pPr>
            <a:fld id="{0E769357-EEF9-4F9A-A151-6E6700B8F8D1}" type="slidenum">
              <a:rPr lang="en-US" smtClean="0">
                <a:solidFill>
                  <a:srgbClr val="000000"/>
                </a:solidFill>
              </a:rPr>
              <a:pPr>
                <a:defRPr/>
              </a:pPr>
              <a:t>9</a:t>
            </a:fld>
            <a:endParaRPr lang="en-US" dirty="0">
              <a:solidFill>
                <a:srgbClr val="000000"/>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2561064339"/>
              </p:ext>
            </p:extLst>
          </p:nvPr>
        </p:nvGraphicFramePr>
        <p:xfrm>
          <a:off x="761999" y="1904994"/>
          <a:ext cx="6629399" cy="3505208"/>
        </p:xfrm>
        <a:graphic>
          <a:graphicData uri="http://schemas.openxmlformats.org/drawingml/2006/table">
            <a:tbl>
              <a:tblPr/>
              <a:tblGrid>
                <a:gridCol w="3860481"/>
                <a:gridCol w="1384459"/>
                <a:gridCol w="1384459"/>
              </a:tblGrid>
              <a:tr h="250372">
                <a:tc>
                  <a:txBody>
                    <a:bodyPr/>
                    <a:lstStyle/>
                    <a:p>
                      <a:pPr algn="l" fontAlgn="b"/>
                      <a:endParaRPr lang="en-US" sz="1200" b="0" i="0" u="none" strike="noStrike" dirty="0">
                        <a:effectLst/>
                        <a:latin typeface="Century Gothic"/>
                      </a:endParaRPr>
                    </a:p>
                  </a:txBody>
                  <a:tcPr marL="0" marR="0" marT="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b"/>
                      <a:r>
                        <a:rPr lang="en-US" sz="1200" b="0" i="0" u="none" strike="noStrike" dirty="0">
                          <a:solidFill>
                            <a:srgbClr val="FFFFFF"/>
                          </a:solidFill>
                          <a:effectLst/>
                          <a:latin typeface="Century Gothic"/>
                        </a:rPr>
                        <a:t>Preliminary</a:t>
                      </a:r>
                    </a:p>
                  </a:txBody>
                  <a:tcPr marL="0" marR="0" marT="0" marB="0" anchor="b">
                    <a:lnL>
                      <a:noFill/>
                    </a:lnL>
                    <a:lnR>
                      <a:noFill/>
                    </a:lnR>
                    <a:lnT>
                      <a:noFill/>
                    </a:lnT>
                    <a:lnB w="6350" cap="flat" cmpd="sng" algn="ctr">
                      <a:solidFill>
                        <a:srgbClr val="95B3D7"/>
                      </a:solidFill>
                      <a:prstDash val="solid"/>
                      <a:round/>
                      <a:headEnd type="none" w="med" len="med"/>
                      <a:tailEnd type="none" w="med" len="med"/>
                    </a:lnB>
                    <a:solidFill>
                      <a:srgbClr val="002060"/>
                    </a:solidFill>
                  </a:tcPr>
                </a:tc>
                <a:tc>
                  <a:txBody>
                    <a:bodyPr/>
                    <a:lstStyle/>
                    <a:p>
                      <a:pPr algn="ctr" fontAlgn="b"/>
                      <a:r>
                        <a:rPr lang="en-US" sz="1200" b="0" i="0" u="none" strike="noStrike" dirty="0">
                          <a:solidFill>
                            <a:srgbClr val="FFFFFF"/>
                          </a:solidFill>
                          <a:effectLst/>
                          <a:latin typeface="Century Gothic"/>
                        </a:rPr>
                        <a:t>Estimate</a:t>
                      </a:r>
                    </a:p>
                  </a:txBody>
                  <a:tcPr marL="0" marR="0" marT="0" marB="0" anchor="b">
                    <a:lnL>
                      <a:noFill/>
                    </a:lnL>
                    <a:lnR>
                      <a:noFill/>
                    </a:lnR>
                    <a:lnT>
                      <a:noFill/>
                    </a:lnT>
                    <a:lnB w="6350" cap="flat" cmpd="sng" algn="ctr">
                      <a:solidFill>
                        <a:srgbClr val="95B3D7"/>
                      </a:solidFill>
                      <a:prstDash val="solid"/>
                      <a:round/>
                      <a:headEnd type="none" w="med" len="med"/>
                      <a:tailEnd type="none" w="med" len="med"/>
                    </a:lnB>
                    <a:solidFill>
                      <a:srgbClr val="002060"/>
                    </a:solidFill>
                  </a:tcPr>
                </a:tc>
              </a:tr>
              <a:tr h="250372">
                <a:tc>
                  <a:txBody>
                    <a:bodyPr/>
                    <a:lstStyle/>
                    <a:p>
                      <a:pPr algn="l" fontAlgn="b"/>
                      <a:r>
                        <a:rPr lang="en-US" sz="1200" b="1" i="0" u="none" strike="noStrike">
                          <a:solidFill>
                            <a:srgbClr val="FFFFFF"/>
                          </a:solidFill>
                          <a:effectLst/>
                          <a:latin typeface="Century Gothic"/>
                        </a:rPr>
                        <a:t>Revenue Source</a:t>
                      </a:r>
                    </a:p>
                  </a:txBody>
                  <a:tcPr marL="0" marR="0" marT="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US" sz="1200" b="1" i="0" u="none" strike="noStrike">
                          <a:solidFill>
                            <a:srgbClr val="FFFFFF"/>
                          </a:solidFill>
                          <a:effectLst/>
                          <a:latin typeface="Century Gothic"/>
                        </a:rPr>
                        <a:t>FY 15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US" sz="1200" b="1" i="0" u="none" strike="noStrike" dirty="0">
                          <a:solidFill>
                            <a:srgbClr val="FFFFFF"/>
                          </a:solidFill>
                          <a:effectLst/>
                          <a:latin typeface="Century Gothic"/>
                        </a:rPr>
                        <a:t>FY 16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250372">
                <a:tc>
                  <a:txBody>
                    <a:bodyPr/>
                    <a:lstStyle/>
                    <a:p>
                      <a:pPr algn="l" fontAlgn="b"/>
                      <a:r>
                        <a:rPr lang="en-US" sz="1200" b="0" i="0" u="none" strike="noStrike">
                          <a:solidFill>
                            <a:srgbClr val="000000"/>
                          </a:solidFill>
                          <a:effectLst/>
                          <a:latin typeface="Century Gothic"/>
                        </a:rPr>
                        <a:t>Total Property (net)</a:t>
                      </a:r>
                    </a:p>
                  </a:txBody>
                  <a:tcPr marL="0" marR="0" marT="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b"/>
                      <a:r>
                        <a:rPr lang="en-US" sz="1200" b="0" i="0" u="none" strike="noStrike">
                          <a:solidFill>
                            <a:srgbClr val="000000"/>
                          </a:solidFill>
                          <a:effectLst/>
                          <a:latin typeface="Century Gothic"/>
                        </a:rPr>
                        <a:t>        2,242,095 </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b"/>
                      <a:r>
                        <a:rPr lang="en-US" sz="1200" b="0" i="0" u="none" strike="noStrike" dirty="0">
                          <a:solidFill>
                            <a:srgbClr val="000000"/>
                          </a:solidFill>
                          <a:effectLst/>
                          <a:latin typeface="Century Gothic"/>
                        </a:rPr>
                        <a:t>        2,363,301 </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50372">
                <a:tc>
                  <a:txBody>
                    <a:bodyPr/>
                    <a:lstStyle/>
                    <a:p>
                      <a:pPr algn="l" fontAlgn="b"/>
                      <a:r>
                        <a:rPr lang="en-US" sz="1200" b="0" i="0" u="none" strike="noStrike">
                          <a:solidFill>
                            <a:srgbClr val="000000"/>
                          </a:solidFill>
                          <a:effectLst/>
                          <a:latin typeface="Century Gothic"/>
                        </a:rPr>
                        <a:t>  year-over-year % chg</a:t>
                      </a:r>
                    </a:p>
                  </a:txBody>
                  <a:tcPr marL="0" marR="0" marT="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entury Gothic"/>
                        </a:rPr>
                        <a:t>8.1%</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entury Gothic"/>
                        </a:rPr>
                        <a:t>5.4%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50372">
                <a:tc>
                  <a:txBody>
                    <a:bodyPr/>
                    <a:lstStyle/>
                    <a:p>
                      <a:pPr algn="l" fontAlgn="b"/>
                      <a:r>
                        <a:rPr lang="en-US" sz="1200" b="0" i="0" u="none" strike="noStrike">
                          <a:solidFill>
                            <a:srgbClr val="000000"/>
                          </a:solidFill>
                          <a:effectLst/>
                          <a:latin typeface="Century Gothic"/>
                        </a:rPr>
                        <a:t>Total Sales (net)</a:t>
                      </a:r>
                    </a:p>
                  </a:txBody>
                  <a:tcPr marL="0" marR="0" marT="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b"/>
                      <a:r>
                        <a:rPr lang="en-US" sz="1200" b="0" i="0" u="none" strike="noStrike" dirty="0">
                          <a:solidFill>
                            <a:srgbClr val="000000"/>
                          </a:solidFill>
                          <a:effectLst/>
                          <a:latin typeface="Century Gothic"/>
                        </a:rPr>
                        <a:t>        1,110,136 </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b"/>
                      <a:r>
                        <a:rPr lang="en-US" sz="1200" b="0" i="0" u="none" strike="noStrike" dirty="0">
                          <a:solidFill>
                            <a:srgbClr val="000000"/>
                          </a:solidFill>
                          <a:effectLst/>
                          <a:latin typeface="Century Gothic"/>
                        </a:rPr>
                        <a:t>        1,157,966 </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50372">
                <a:tc>
                  <a:txBody>
                    <a:bodyPr/>
                    <a:lstStyle/>
                    <a:p>
                      <a:pPr algn="l" fontAlgn="b"/>
                      <a:r>
                        <a:rPr lang="en-US" sz="1200" b="0" i="0" u="none" strike="noStrike">
                          <a:solidFill>
                            <a:srgbClr val="000000"/>
                          </a:solidFill>
                          <a:effectLst/>
                          <a:latin typeface="Century Gothic"/>
                        </a:rPr>
                        <a:t>  year-over-year % chg</a:t>
                      </a:r>
                    </a:p>
                  </a:txBody>
                  <a:tcPr marL="0" marR="0" marT="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entury Gothic"/>
                        </a:rPr>
                        <a:t>6.2%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entury Gothic"/>
                        </a:rPr>
                        <a:t>4.3%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50372">
                <a:tc>
                  <a:txBody>
                    <a:bodyPr/>
                    <a:lstStyle/>
                    <a:p>
                      <a:pPr algn="l" fontAlgn="b"/>
                      <a:r>
                        <a:rPr lang="en-US" sz="1200" b="0" i="0" u="none" strike="noStrike">
                          <a:solidFill>
                            <a:srgbClr val="000000"/>
                          </a:solidFill>
                          <a:effectLst/>
                          <a:latin typeface="Century Gothic"/>
                        </a:rPr>
                        <a:t>Total Income</a:t>
                      </a:r>
                    </a:p>
                  </a:txBody>
                  <a:tcPr marL="0" marR="0" marT="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b"/>
                      <a:r>
                        <a:rPr lang="en-US" sz="1200" b="0" i="0" u="none" strike="noStrike" dirty="0">
                          <a:solidFill>
                            <a:srgbClr val="000000"/>
                          </a:solidFill>
                          <a:effectLst/>
                          <a:latin typeface="Century Gothic"/>
                        </a:rPr>
                        <a:t>        2,172,268 </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b"/>
                      <a:r>
                        <a:rPr lang="en-US" sz="1200" b="0" i="0" u="none" strike="noStrike">
                          <a:solidFill>
                            <a:srgbClr val="000000"/>
                          </a:solidFill>
                          <a:effectLst/>
                          <a:latin typeface="Century Gothic"/>
                        </a:rPr>
                        <a:t>        2,267,384 </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50372">
                <a:tc>
                  <a:txBody>
                    <a:bodyPr/>
                    <a:lstStyle/>
                    <a:p>
                      <a:pPr algn="l" fontAlgn="b"/>
                      <a:r>
                        <a:rPr lang="en-US" sz="1200" b="0" i="0" u="none" strike="noStrike">
                          <a:solidFill>
                            <a:srgbClr val="000000"/>
                          </a:solidFill>
                          <a:effectLst/>
                          <a:latin typeface="Century Gothic"/>
                        </a:rPr>
                        <a:t>  year-over-year % chg</a:t>
                      </a:r>
                    </a:p>
                  </a:txBody>
                  <a:tcPr marL="0" marR="0" marT="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entury Gothic"/>
                        </a:rPr>
                        <a:t>3.7%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entury Gothic"/>
                        </a:rPr>
                        <a:t>4.4%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50372">
                <a:tc>
                  <a:txBody>
                    <a:bodyPr/>
                    <a:lstStyle/>
                    <a:p>
                      <a:pPr algn="l" fontAlgn="b"/>
                      <a:r>
                        <a:rPr lang="en-US" sz="1200" b="0" i="0" u="none" strike="noStrike">
                          <a:solidFill>
                            <a:srgbClr val="000000"/>
                          </a:solidFill>
                          <a:effectLst/>
                          <a:latin typeface="Century Gothic"/>
                        </a:rPr>
                        <a:t>Total Gross Receipts (net)</a:t>
                      </a:r>
                    </a:p>
                  </a:txBody>
                  <a:tcPr marL="0" marR="0" marT="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b"/>
                      <a:r>
                        <a:rPr lang="en-US" sz="1200" b="0" i="0" u="none" strike="noStrike" dirty="0">
                          <a:solidFill>
                            <a:srgbClr val="000000"/>
                          </a:solidFill>
                          <a:effectLst/>
                          <a:latin typeface="Century Gothic"/>
                        </a:rPr>
                        <a:t>           250,440 </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b"/>
                      <a:r>
                        <a:rPr lang="en-US" sz="1200" b="0" i="0" u="none" strike="noStrike">
                          <a:solidFill>
                            <a:srgbClr val="000000"/>
                          </a:solidFill>
                          <a:effectLst/>
                          <a:latin typeface="Century Gothic"/>
                        </a:rPr>
                        <a:t>           256,344 </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50372">
                <a:tc>
                  <a:txBody>
                    <a:bodyPr/>
                    <a:lstStyle/>
                    <a:p>
                      <a:pPr algn="l" fontAlgn="b"/>
                      <a:r>
                        <a:rPr lang="en-US" sz="1200" b="0" i="0" u="none" strike="noStrike">
                          <a:solidFill>
                            <a:srgbClr val="000000"/>
                          </a:solidFill>
                          <a:effectLst/>
                          <a:latin typeface="Century Gothic"/>
                        </a:rPr>
                        <a:t>  year-over-year % chg</a:t>
                      </a:r>
                    </a:p>
                  </a:txBody>
                  <a:tcPr marL="0" marR="0" marT="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entury Gothic"/>
                        </a:rPr>
                        <a:t>0.2%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entury Gothic"/>
                        </a:rPr>
                        <a:t>2.4%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50372">
                <a:tc>
                  <a:txBody>
                    <a:bodyPr/>
                    <a:lstStyle/>
                    <a:p>
                      <a:pPr algn="l" fontAlgn="b"/>
                      <a:r>
                        <a:rPr lang="en-US" sz="1200" b="0" i="0" u="none" strike="noStrike">
                          <a:solidFill>
                            <a:srgbClr val="000000"/>
                          </a:solidFill>
                          <a:effectLst/>
                          <a:latin typeface="Century Gothic"/>
                        </a:rPr>
                        <a:t>Total Other Taxes (net)</a:t>
                      </a:r>
                    </a:p>
                  </a:txBody>
                  <a:tcPr marL="0" marR="0" marT="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b"/>
                      <a:r>
                        <a:rPr lang="en-US" sz="1200" b="0" i="0" u="none" strike="noStrike" dirty="0">
                          <a:solidFill>
                            <a:srgbClr val="000000"/>
                          </a:solidFill>
                          <a:effectLst/>
                          <a:latin typeface="Century Gothic"/>
                        </a:rPr>
                        <a:t>           381,639 </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b"/>
                      <a:r>
                        <a:rPr lang="en-US" sz="1200" b="0" i="0" u="none" strike="noStrike" dirty="0">
                          <a:solidFill>
                            <a:srgbClr val="000000"/>
                          </a:solidFill>
                          <a:effectLst/>
                          <a:latin typeface="Century Gothic"/>
                        </a:rPr>
                        <a:t>           375,614 </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50372">
                <a:tc>
                  <a:txBody>
                    <a:bodyPr/>
                    <a:lstStyle/>
                    <a:p>
                      <a:pPr algn="l" fontAlgn="b"/>
                      <a:r>
                        <a:rPr lang="en-US" sz="1200" b="0" i="0" u="none" strike="noStrike">
                          <a:solidFill>
                            <a:srgbClr val="000000"/>
                          </a:solidFill>
                          <a:effectLst/>
                          <a:latin typeface="Century Gothic"/>
                        </a:rPr>
                        <a:t>  year-over-year % chg</a:t>
                      </a:r>
                    </a:p>
                  </a:txBody>
                  <a:tcPr marL="0" marR="0" marT="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entury Gothic"/>
                        </a:rPr>
                        <a:t>3.3%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entury Gothic"/>
                        </a:rPr>
                        <a:t>-1.6%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50372">
                <a:tc>
                  <a:txBody>
                    <a:bodyPr/>
                    <a:lstStyle/>
                    <a:p>
                      <a:pPr algn="l" fontAlgn="b"/>
                      <a:r>
                        <a:rPr lang="en-US" sz="1200" b="1" i="0" u="none" strike="noStrike" dirty="0">
                          <a:solidFill>
                            <a:schemeClr val="tx1"/>
                          </a:solidFill>
                          <a:effectLst/>
                          <a:latin typeface="Century Gothic"/>
                        </a:rPr>
                        <a:t>TOTAL TAXES NET OF DEDICATED TAXES</a:t>
                      </a:r>
                    </a:p>
                  </a:txBody>
                  <a:tcPr marL="0" marR="0" marT="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b"/>
                      <a:r>
                        <a:rPr lang="en-US" sz="1200" b="1" i="0" u="none" strike="noStrike" dirty="0">
                          <a:solidFill>
                            <a:schemeClr val="tx1"/>
                          </a:solidFill>
                          <a:effectLst/>
                          <a:latin typeface="Century Gothic"/>
                        </a:rPr>
                        <a:t>        6,156,578 </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b"/>
                      <a:r>
                        <a:rPr lang="en-US" sz="1200" b="1" i="0" u="none" strike="noStrike" dirty="0">
                          <a:solidFill>
                            <a:schemeClr val="tx1"/>
                          </a:solidFill>
                          <a:effectLst/>
                          <a:latin typeface="Century Gothic"/>
                        </a:rPr>
                        <a:t>        6,420,609 </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50372">
                <a:tc>
                  <a:txBody>
                    <a:bodyPr/>
                    <a:lstStyle/>
                    <a:p>
                      <a:pPr algn="l" fontAlgn="b"/>
                      <a:r>
                        <a:rPr lang="en-US" sz="1200" b="1" i="0" u="none" strike="noStrike" dirty="0">
                          <a:solidFill>
                            <a:schemeClr val="tx1"/>
                          </a:solidFill>
                          <a:effectLst/>
                          <a:latin typeface="Century Gothic"/>
                        </a:rPr>
                        <a:t>  year-over-year % </a:t>
                      </a:r>
                      <a:r>
                        <a:rPr lang="en-US" sz="1200" b="1" i="0" u="none" strike="noStrike" dirty="0" err="1">
                          <a:solidFill>
                            <a:schemeClr val="tx1"/>
                          </a:solidFill>
                          <a:effectLst/>
                          <a:latin typeface="Century Gothic"/>
                        </a:rPr>
                        <a:t>chg</a:t>
                      </a:r>
                      <a:endParaRPr lang="en-US" sz="1200" b="1" i="0" u="none" strike="noStrike" dirty="0">
                        <a:solidFill>
                          <a:schemeClr val="tx1"/>
                        </a:solidFill>
                        <a:effectLst/>
                        <a:latin typeface="Century Gothic"/>
                      </a:endParaRPr>
                    </a:p>
                  </a:txBody>
                  <a:tcPr marL="0" marR="0" marT="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US" sz="1200" b="1" i="0" u="none" strike="noStrike" dirty="0">
                          <a:solidFill>
                            <a:schemeClr val="tx1"/>
                          </a:solidFill>
                          <a:effectLst/>
                          <a:latin typeface="Century Gothic"/>
                        </a:rPr>
                        <a:t>5.5%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US" sz="1200" b="1" i="0" u="none" strike="noStrike" dirty="0">
                          <a:solidFill>
                            <a:schemeClr val="tx1"/>
                          </a:solidFill>
                          <a:effectLst/>
                          <a:latin typeface="Century Gothic"/>
                        </a:rPr>
                        <a:t>4.3%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7364645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LIDEELEMTYPE" val="43"/>
  <p:tag name="PRINTWIDTH" val="56.875"/>
  <p:tag name="PRINTHEIGHT" val="22.875"/>
</p:tagLst>
</file>

<file path=ppt/tags/tag10.xml><?xml version="1.0" encoding="utf-8"?>
<p:tagLst xmlns:a="http://schemas.openxmlformats.org/drawingml/2006/main" xmlns:r="http://schemas.openxmlformats.org/officeDocument/2006/relationships" xmlns:p="http://schemas.openxmlformats.org/presentationml/2006/main">
  <p:tag name="SLIDEELEMTYPE" val="27"/>
</p:tagLst>
</file>

<file path=ppt/tags/tag100.xml><?xml version="1.0" encoding="utf-8"?>
<p:tagLst xmlns:a="http://schemas.openxmlformats.org/drawingml/2006/main" xmlns:r="http://schemas.openxmlformats.org/officeDocument/2006/relationships" xmlns:p="http://schemas.openxmlformats.org/presentationml/2006/main">
  <p:tag name="PRINTWIDTH" val="702"/>
  <p:tag name="SLIDEELEMTYPE" val="4"/>
  <p:tag name="PRINTHEIGHT" val="414"/>
  <p:tag name="BULLETSTYLE" val="2"/>
  <p:tag name="PITCHBOOKPALETTE" val="3.5"/>
  <p:tag name="ISLOCKED" val="True"/>
  <p:tag name="DEFAULTHEIGHT" val="p86!320"/>
  <p:tag name="DEFAULTWIDTH" val="p342"/>
  <p:tag name="DEFAULTTOP" val="p230!6486"/>
  <p:tag name="DEFAULTLEFT" val="p396"/>
</p:tagLst>
</file>

<file path=ppt/tags/tag101.xml><?xml version="1.0" encoding="utf-8"?>
<p:tagLst xmlns:a="http://schemas.openxmlformats.org/drawingml/2006/main" xmlns:r="http://schemas.openxmlformats.org/officeDocument/2006/relationships" xmlns:p="http://schemas.openxmlformats.org/presentationml/2006/main">
  <p:tag name="PRESERVEASPECTRATIO" val="False"/>
  <p:tag name="DEFAULTONLEFT" val="234.125"/>
  <p:tag name="DEFAULTOFFLEFT" val="-524"/>
  <p:tag name="SLIDEELEMTYPE" val="1"/>
  <p:tag name="BULLETSTYLE" val="BulletStyle"/>
  <p:tag name="ONEMERRILL" val="2"/>
  <p:tag name="LEGALDAYONE" val="True"/>
  <p:tag name="PITCHBOOKPALETTE" val="3.5"/>
  <p:tag name="DEFAULTHEIGHT" val="23.5"/>
  <p:tag name="DEFAULTWIDTH" val="504"/>
  <p:tag name="DEFAULTTOP" val="75"/>
  <p:tag name="DEFAULTLEFT" val="234.125"/>
  <p:tag name="ISLOCKED" val="False"/>
</p:tagLst>
</file>

<file path=ppt/tags/tag102.xml><?xml version="1.0" encoding="utf-8"?>
<p:tagLst xmlns:a="http://schemas.openxmlformats.org/drawingml/2006/main" xmlns:r="http://schemas.openxmlformats.org/officeDocument/2006/relationships" xmlns:p="http://schemas.openxmlformats.org/presentationml/2006/main">
  <p:tag name="PITCHBOOKPALETTE" val="3.5"/>
</p:tagLst>
</file>

<file path=ppt/tags/tag103.xml><?xml version="1.0" encoding="utf-8"?>
<p:tagLst xmlns:a="http://schemas.openxmlformats.org/drawingml/2006/main" xmlns:r="http://schemas.openxmlformats.org/officeDocument/2006/relationships" xmlns:p="http://schemas.openxmlformats.org/presentationml/2006/main">
  <p:tag name="PITCHBOOKPALETTE" val="3.5"/>
</p:tagLst>
</file>

<file path=ppt/tags/tag104.xml><?xml version="1.0" encoding="utf-8"?>
<p:tagLst xmlns:a="http://schemas.openxmlformats.org/drawingml/2006/main" xmlns:r="http://schemas.openxmlformats.org/officeDocument/2006/relationships" xmlns:p="http://schemas.openxmlformats.org/presentationml/2006/main">
  <p:tag name="PITCHBOOKPALETTE" val="3.5"/>
</p:tagLst>
</file>

<file path=ppt/tags/tag105.xml><?xml version="1.0" encoding="utf-8"?>
<p:tagLst xmlns:a="http://schemas.openxmlformats.org/drawingml/2006/main" xmlns:r="http://schemas.openxmlformats.org/officeDocument/2006/relationships" xmlns:p="http://schemas.openxmlformats.org/presentationml/2006/main">
  <p:tag name="PITCHBOOKPALETTE" val="3.5"/>
</p:tagLst>
</file>

<file path=ppt/tags/tag106.xml><?xml version="1.0" encoding="utf-8"?>
<p:tagLst xmlns:a="http://schemas.openxmlformats.org/drawingml/2006/main" xmlns:r="http://schemas.openxmlformats.org/officeDocument/2006/relationships" xmlns:p="http://schemas.openxmlformats.org/presentationml/2006/main">
  <p:tag name="PITCHBOOKPALETTE" val="3.5"/>
</p:tagLst>
</file>

<file path=ppt/tags/tag107.xml><?xml version="1.0" encoding="utf-8"?>
<p:tagLst xmlns:a="http://schemas.openxmlformats.org/drawingml/2006/main" xmlns:r="http://schemas.openxmlformats.org/officeDocument/2006/relationships" xmlns:p="http://schemas.openxmlformats.org/presentationml/2006/main">
  <p:tag name="PITCHBOOKPALETTE" val="3.5"/>
</p:tagLst>
</file>

<file path=ppt/tags/tag108.xml><?xml version="1.0" encoding="utf-8"?>
<p:tagLst xmlns:a="http://schemas.openxmlformats.org/drawingml/2006/main" xmlns:r="http://schemas.openxmlformats.org/officeDocument/2006/relationships" xmlns:p="http://schemas.openxmlformats.org/presentationml/2006/main">
  <p:tag name="PITCHBOOKPALETTE" val="3.5"/>
</p:tagLst>
</file>

<file path=ppt/tags/tag109.xml><?xml version="1.0" encoding="utf-8"?>
<p:tagLst xmlns:a="http://schemas.openxmlformats.org/drawingml/2006/main" xmlns:r="http://schemas.openxmlformats.org/officeDocument/2006/relationships" xmlns:p="http://schemas.openxmlformats.org/presentationml/2006/main">
  <p:tag name="PITCHBOOKPALETTE" val="3.5"/>
</p:tagLst>
</file>

<file path=ppt/tags/tag11.xml><?xml version="1.0" encoding="utf-8"?>
<p:tagLst xmlns:a="http://schemas.openxmlformats.org/drawingml/2006/main" xmlns:r="http://schemas.openxmlformats.org/officeDocument/2006/relationships" xmlns:p="http://schemas.openxmlformats.org/presentationml/2006/main">
  <p:tag name="SLIDEELEMTYPE" val="47"/>
</p:tagLst>
</file>

<file path=ppt/tags/tag110.xml><?xml version="1.0" encoding="utf-8"?>
<p:tagLst xmlns:a="http://schemas.openxmlformats.org/drawingml/2006/main" xmlns:r="http://schemas.openxmlformats.org/officeDocument/2006/relationships" xmlns:p="http://schemas.openxmlformats.org/presentationml/2006/main">
  <p:tag name="PITCHBOOKPALETTE" val="3.5"/>
</p:tagLst>
</file>

<file path=ppt/tags/tag111.xml><?xml version="1.0" encoding="utf-8"?>
<p:tagLst xmlns:a="http://schemas.openxmlformats.org/drawingml/2006/main" xmlns:r="http://schemas.openxmlformats.org/officeDocument/2006/relationships" xmlns:p="http://schemas.openxmlformats.org/presentationml/2006/main">
  <p:tag name="PITCHBOOKPALETTE" val="3.5"/>
</p:tagLst>
</file>

<file path=ppt/tags/tag112.xml><?xml version="1.0" encoding="utf-8"?>
<p:tagLst xmlns:a="http://schemas.openxmlformats.org/drawingml/2006/main" xmlns:r="http://schemas.openxmlformats.org/officeDocument/2006/relationships" xmlns:p="http://schemas.openxmlformats.org/presentationml/2006/main">
  <p:tag name="PITCHBOOKPALETTE" val="3.5"/>
</p:tagLst>
</file>

<file path=ppt/tags/tag113.xml><?xml version="1.0" encoding="utf-8"?>
<p:tagLst xmlns:a="http://schemas.openxmlformats.org/drawingml/2006/main" xmlns:r="http://schemas.openxmlformats.org/officeDocument/2006/relationships" xmlns:p="http://schemas.openxmlformats.org/presentationml/2006/main">
  <p:tag name="PITCHBOOKPALETTE" val="3.5"/>
</p:tagLst>
</file>

<file path=ppt/tags/tag114.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 name="PITCHBOOKPALETTE" val="3.5"/>
</p:tagLst>
</file>

<file path=ppt/tags/tag115.xml><?xml version="1.0" encoding="utf-8"?>
<p:tagLst xmlns:a="http://schemas.openxmlformats.org/drawingml/2006/main" xmlns:r="http://schemas.openxmlformats.org/officeDocument/2006/relationships" xmlns:p="http://schemas.openxmlformats.org/presentationml/2006/main">
  <p:tag name="PITCHBOOKPALETTE" val="3.5"/>
</p:tagLst>
</file>

<file path=ppt/tags/tag116.xml><?xml version="1.0" encoding="utf-8"?>
<p:tagLst xmlns:a="http://schemas.openxmlformats.org/drawingml/2006/main" xmlns:r="http://schemas.openxmlformats.org/officeDocument/2006/relationships" xmlns:p="http://schemas.openxmlformats.org/presentationml/2006/main">
  <p:tag name="PRINTWIDTH" val="751.875"/>
  <p:tag name="PRINTHEIGHT" val="26.625"/>
  <p:tag name="SLIDEELEMTYPE" val="3"/>
  <p:tag name="PREVENTUNTAGGEDSHAPERESIZE" val="False"/>
</p:tagLst>
</file>

<file path=ppt/tags/tag117.xml><?xml version="1.0" encoding="utf-8"?>
<p:tagLst xmlns:a="http://schemas.openxmlformats.org/drawingml/2006/main" xmlns:r="http://schemas.openxmlformats.org/officeDocument/2006/relationships" xmlns:p="http://schemas.openxmlformats.org/presentationml/2006/main">
  <p:tag name="DEFAULTTOP" val="75"/>
  <p:tag name="PRESERVEASPECTRATIO" val="False"/>
  <p:tag name="DEFAULTHEIGHT" val="23.5"/>
  <p:tag name="DEFAULTWIDTH" val="504"/>
  <p:tag name="DEFAULTONLEFT" val="234.125"/>
  <p:tag name="DEFAULTOFFLEFT" val="-524"/>
  <p:tag name="DEFAULTLEFT" val="234.125"/>
  <p:tag name="SLIDEELEMTYPE" val="1"/>
  <p:tag name="BULLETSTYLE" val="BulletStyle"/>
  <p:tag name="LEGALDAYONE" val="True"/>
</p:tagLst>
</file>

<file path=ppt/tags/tag118.xml><?xml version="1.0" encoding="utf-8"?>
<p:tagLst xmlns:a="http://schemas.openxmlformats.org/drawingml/2006/main" xmlns:r="http://schemas.openxmlformats.org/officeDocument/2006/relationships" xmlns:p="http://schemas.openxmlformats.org/presentationml/2006/main">
  <p:tag name="PRINTWIDTH" val="751.875"/>
  <p:tag name="PRINTHEIGHT" val="26.625"/>
  <p:tag name="SLIDEELEMTYPE" val="3"/>
  <p:tag name="PREVENTUNTAGGEDSHAPERESIZE" val="False"/>
</p:tagLst>
</file>

<file path=ppt/tags/tag119.xml><?xml version="1.0" encoding="utf-8"?>
<p:tagLst xmlns:a="http://schemas.openxmlformats.org/drawingml/2006/main" xmlns:r="http://schemas.openxmlformats.org/officeDocument/2006/relationships" xmlns:p="http://schemas.openxmlformats.org/presentationml/2006/main">
  <p:tag name="DEFAULTTOP" val="75"/>
  <p:tag name="PRESERVEASPECTRATIO" val="False"/>
  <p:tag name="DEFAULTHEIGHT" val="23.5"/>
  <p:tag name="DEFAULTWIDTH" val="504"/>
  <p:tag name="DEFAULTONLEFT" val="234.125"/>
  <p:tag name="DEFAULTOFFLEFT" val="-524"/>
  <p:tag name="DEFAULTLEFT" val="234.125"/>
  <p:tag name="SLIDEELEMTYPE" val="1"/>
  <p:tag name="BULLETSTYLE" val="BulletStyle"/>
  <p:tag name="LEGALDAYONE" val="True"/>
</p:tagLst>
</file>

<file path=ppt/tags/tag12.xml><?xml version="1.0" encoding="utf-8"?>
<p:tagLst xmlns:a="http://schemas.openxmlformats.org/drawingml/2006/main" xmlns:r="http://schemas.openxmlformats.org/officeDocument/2006/relationships" xmlns:p="http://schemas.openxmlformats.org/presentationml/2006/main">
  <p:tag name="SLIDEELEMTYPE" val="28"/>
</p:tagLst>
</file>

<file path=ppt/tags/tag120.xml><?xml version="1.0" encoding="utf-8"?>
<p:tagLst xmlns:a="http://schemas.openxmlformats.org/drawingml/2006/main" xmlns:r="http://schemas.openxmlformats.org/officeDocument/2006/relationships" xmlns:p="http://schemas.openxmlformats.org/presentationml/2006/main">
  <p:tag name="PRINTWIDTH" val="751.875"/>
  <p:tag name="PRINTHEIGHT" val="26.625"/>
  <p:tag name="SLIDEELEMTYPE" val="3"/>
  <p:tag name="PREVENTUNTAGGEDSHAPERESIZE" val="False"/>
</p:tagLst>
</file>

<file path=ppt/tags/tag121.xml><?xml version="1.0" encoding="utf-8"?>
<p:tagLst xmlns:a="http://schemas.openxmlformats.org/drawingml/2006/main" xmlns:r="http://schemas.openxmlformats.org/officeDocument/2006/relationships" xmlns:p="http://schemas.openxmlformats.org/presentationml/2006/main">
  <p:tag name="DEFAULTTOP" val="75"/>
  <p:tag name="PRESERVEASPECTRATIO" val="False"/>
  <p:tag name="DEFAULTHEIGHT" val="23.5"/>
  <p:tag name="DEFAULTWIDTH" val="504"/>
  <p:tag name="DEFAULTONLEFT" val="234.125"/>
  <p:tag name="DEFAULTOFFLEFT" val="-524"/>
  <p:tag name="DEFAULTLEFT" val="234.125"/>
  <p:tag name="SLIDEELEMTYPE" val="1"/>
  <p:tag name="BULLETSTYLE" val="BulletStyle"/>
  <p:tag name="LEGALDAYONE" val="True"/>
</p:tagLst>
</file>

<file path=ppt/tags/tag122.xml><?xml version="1.0" encoding="utf-8"?>
<p:tagLst xmlns:a="http://schemas.openxmlformats.org/drawingml/2006/main" xmlns:r="http://schemas.openxmlformats.org/officeDocument/2006/relationships" xmlns:p="http://schemas.openxmlformats.org/presentationml/2006/main">
  <p:tag name="NAME" val="Full Page, One Object, Text"/>
  <p:tag name="GUID" val="352DF632-E9B5-11D4-A9F4-00A0C9AAF2D8"/>
  <p:tag name="WSPAGENUMBER" val="1"/>
  <p:tag name="INCLUDEINTOC" val="0"/>
  <p:tag name="SLIDETYPE" val="3"/>
  <p:tag name="GREYBORDERS" val="True"/>
  <p:tag name="SPACEBETWEENOBJECTS" val="p9"/>
  <p:tag name="FONTRATIO" val="p1"/>
  <p:tag name="SLIDELEFTMARGIN" val="p36"/>
  <p:tag name="SLIDERIGHTMARGIN" val="p756"/>
  <p:tag name="SLIDETOPMARGIN" val="p36"/>
  <p:tag name="SLIDEBOTTOMMARGIN" val="p576"/>
  <p:tag name="LEFTCOLLEFTMARGIN" val="p36"/>
  <p:tag name="LEFTCOLRIGHTMARGIN" val="p738"/>
  <p:tag name="RIGHTCOLLEFTMARGIN" val="p0"/>
  <p:tag name="RIGHTCOLRIGHTMARGIN" val="p0"/>
  <p:tag name="TAGORIENTATION" val="Letter"/>
  <p:tag name="ARRANGETOGRID" val="False"/>
  <p:tag name="LEFTCOLTOPMARGIN" val="p126"/>
  <p:tag name="RIGHTCOLTOPMARGIN" val="p126"/>
  <p:tag name="LEFTCOLBOTTOMMARGIN" val="p535"/>
  <p:tag name="RIGHTCOLBOTTOMMARGIN" val="p535"/>
  <p:tag name="SLIDEPAGENUMBER" val="2"/>
</p:tagLst>
</file>

<file path=ppt/tags/tag123.xml><?xml version="1.0" encoding="utf-8"?>
<p:tagLst xmlns:a="http://schemas.openxmlformats.org/drawingml/2006/main" xmlns:r="http://schemas.openxmlformats.org/officeDocument/2006/relationships" xmlns:p="http://schemas.openxmlformats.org/presentationml/2006/main">
  <p:tag name="SLIDEELEMTYPE" val="73"/>
  <p:tag name="PRINTWIDTH" val="792"/>
  <p:tag name="PRINTHEIGHT" val="3.6"/>
  <p:tag name="ONEMERRILL" val="2"/>
  <p:tag name="LEGALDAYONE" val="True"/>
  <p:tag name="PITCHBOOKPALETTE" val="3.5"/>
  <p:tag name="ISLOCKED" val="True"/>
  <p:tag name="DEFAULTHEIGHT" val="p4"/>
  <p:tag name="DEFAULTWIDTH" val="p792"/>
  <p:tag name="DEFAULTTOP" val="p612!999"/>
  <p:tag name="DEFAULTLEFT" val="p0"/>
</p:tagLst>
</file>

<file path=ppt/tags/tag124.xml><?xml version="1.0" encoding="utf-8"?>
<p:tagLst xmlns:a="http://schemas.openxmlformats.org/drawingml/2006/main" xmlns:r="http://schemas.openxmlformats.org/officeDocument/2006/relationships" xmlns:p="http://schemas.openxmlformats.org/presentationml/2006/main">
  <p:tag name="SLIDEELEMTYPE" val="3"/>
  <p:tag name="ONEMERRILL" val="2"/>
  <p:tag name="PREVENTUNTAGGEDSHAPERESIZE" val="False"/>
  <p:tag name="LEGALDAYONE" val="True"/>
  <p:tag name="PITCHBOOKPALETTE" val="3.5"/>
  <p:tag name="ISLOCKED" val="True"/>
  <p:tag name="DEFAULTHEIGHT" val="p26!6250"/>
  <p:tag name="DEFAULTWIDTH" val="p702!1251"/>
  <p:tag name="DEFAULTTOP" val="p126"/>
  <p:tag name="DEFAULTLEFT" val="p36"/>
</p:tagLst>
</file>

<file path=ppt/tags/tag125.xml><?xml version="1.0" encoding="utf-8"?>
<p:tagLst xmlns:a="http://schemas.openxmlformats.org/drawingml/2006/main" xmlns:r="http://schemas.openxmlformats.org/officeDocument/2006/relationships" xmlns:p="http://schemas.openxmlformats.org/presentationml/2006/main">
  <p:tag name="PRESERVEASPECTRATIO" val="False"/>
  <p:tag name="DEFAULTONLEFT" val="234.125"/>
  <p:tag name="DEFAULTOFFLEFT" val="-524"/>
  <p:tag name="SLIDEELEMTYPE" val="1"/>
  <p:tag name="BULLETSTYLE" val="BulletStyle"/>
  <p:tag name="ONEMERRILL" val="2"/>
  <p:tag name="LEGALDAYONE" val="True"/>
  <p:tag name="PITCHBOOKPALETTE" val="3.5"/>
  <p:tag name="DEFAULTHEIGHT" val="23.5"/>
  <p:tag name="DEFAULTWIDTH" val="504"/>
  <p:tag name="DEFAULTTOP" val="75"/>
  <p:tag name="DEFAULTLEFT" val="234.125"/>
  <p:tag name="ISLOCKED" val="False"/>
</p:tagLst>
</file>

<file path=ppt/tags/tag126.xml><?xml version="1.0" encoding="utf-8"?>
<p:tagLst xmlns:a="http://schemas.openxmlformats.org/drawingml/2006/main" xmlns:r="http://schemas.openxmlformats.org/officeDocument/2006/relationships" xmlns:p="http://schemas.openxmlformats.org/presentationml/2006/main">
  <p:tag name="SLIDEELEMTYPE" val="17"/>
</p:tagLst>
</file>

<file path=ppt/tags/tag127.xml><?xml version="1.0" encoding="utf-8"?>
<p:tagLst xmlns:a="http://schemas.openxmlformats.org/drawingml/2006/main" xmlns:r="http://schemas.openxmlformats.org/officeDocument/2006/relationships" xmlns:p="http://schemas.openxmlformats.org/presentationml/2006/main">
  <p:tag name="PRESERVEASPECTRATIO" val="False"/>
  <p:tag name="DEFAULTONLEFT" val="395.875"/>
  <p:tag name="DEFAULTOFFLEFT" val="-362.125"/>
  <p:tag name="SLIDEELEMTYPE" val="3"/>
  <p:tag name="BULLETSTYLE" val="BulletStyle"/>
  <p:tag name="ONEMERRILL" val="2"/>
  <p:tag name="LEGALDAYONE" val="True"/>
  <p:tag name="PITCHBOOKPALETTE" val="3.5"/>
  <p:tag name="ISLOCKED" val="True"/>
  <p:tag name="DEFAULTHEIGHT" val="p26!6250"/>
  <p:tag name="DEFAULTWIDTH" val="p342"/>
  <p:tag name="DEFAULTTOP" val="p380!4950"/>
  <p:tag name="DEFAULTLEFT" val="p36"/>
</p:tagLst>
</file>

<file path=ppt/tags/tag128.xml><?xml version="1.0" encoding="utf-8"?>
<p:tagLst xmlns:a="http://schemas.openxmlformats.org/drawingml/2006/main" xmlns:r="http://schemas.openxmlformats.org/officeDocument/2006/relationships" xmlns:p="http://schemas.openxmlformats.org/presentationml/2006/main">
  <p:tag name="PRESERVEASPECTRATIO" val="False"/>
  <p:tag name="DEFAULTONLEFT" val="395.875"/>
  <p:tag name="DEFAULTOFFLEFT" val="-362.125"/>
  <p:tag name="SLIDEELEMTYPE" val="3"/>
  <p:tag name="BULLETSTYLE" val="BulletStyle"/>
  <p:tag name="ONEMERRILL" val="2"/>
  <p:tag name="LEGALDAYONE" val="True"/>
  <p:tag name="PITCHBOOKPALETTE" val="3.5"/>
  <p:tag name="ISLOCKED" val="True"/>
  <p:tag name="DEFAULTHEIGHT" val="p26!6250"/>
  <p:tag name="DEFAULTWIDTH" val="p342"/>
  <p:tag name="DEFAULTTOP" val="p194!7735"/>
  <p:tag name="DEFAULTLEFT" val="p396"/>
</p:tagLst>
</file>

<file path=ppt/tags/tag129.xml><?xml version="1.0" encoding="utf-8"?>
<p:tagLst xmlns:a="http://schemas.openxmlformats.org/drawingml/2006/main" xmlns:r="http://schemas.openxmlformats.org/officeDocument/2006/relationships" xmlns:p="http://schemas.openxmlformats.org/presentationml/2006/main">
  <p:tag name="BULLETSTYLE" val="BulletStyle"/>
  <p:tag name="SLIDEELEMTYPE" val="3"/>
  <p:tag name="DEFAULTOFFLEFT" val="-362.125"/>
  <p:tag name="DEFAULTONLEFT" val="395.875"/>
  <p:tag name="PRESERVEASPECTRATIO" val="False"/>
  <p:tag name="ONEMERRILL" val="2"/>
  <p:tag name="LEGALDAYONE" val="True"/>
  <p:tag name="PITCHBOOKPALETTE" val="3.5"/>
  <p:tag name="ISLOCKED" val="True"/>
  <p:tag name="DEFAULTHEIGHT" val="p26!6250"/>
  <p:tag name="DEFAULTWIDTH" val="p342"/>
  <p:tag name="DEFAULTTOP" val="p194!7735"/>
  <p:tag name="DEFAULTLEFT" val="p36"/>
</p:tagLst>
</file>

<file path=ppt/tags/tag13.xml><?xml version="1.0" encoding="utf-8"?>
<p:tagLst xmlns:a="http://schemas.openxmlformats.org/drawingml/2006/main" xmlns:r="http://schemas.openxmlformats.org/officeDocument/2006/relationships" xmlns:p="http://schemas.openxmlformats.org/presentationml/2006/main">
  <p:tag name="SLIDEELEMTYPE" val="48"/>
</p:tagLst>
</file>

<file path=ppt/tags/tag130.xml><?xml version="1.0" encoding="utf-8"?>
<p:tagLst xmlns:a="http://schemas.openxmlformats.org/drawingml/2006/main" xmlns:r="http://schemas.openxmlformats.org/officeDocument/2006/relationships" xmlns:p="http://schemas.openxmlformats.org/presentationml/2006/main">
  <p:tag name="PRINTWIDTH" val="702"/>
  <p:tag name="SLIDEELEMTYPE" val="4"/>
  <p:tag name="PRINTHEIGHT" val="414"/>
  <p:tag name="BULLETSTYLE" val="2"/>
  <p:tag name="PITCHBOOKPALETTE" val="3.5"/>
  <p:tag name="ISLOCKED" val="True"/>
  <p:tag name="DEFAULTHEIGHT" val="p149!413"/>
  <p:tag name="DEFAULTWIDTH" val="p342"/>
  <p:tag name="DEFAULTTOP" val="p230!6486"/>
  <p:tag name="DEFAULTLEFT" val="p36"/>
</p:tagLst>
</file>

<file path=ppt/tags/tag131.xml><?xml version="1.0" encoding="utf-8"?>
<p:tagLst xmlns:a="http://schemas.openxmlformats.org/drawingml/2006/main" xmlns:r="http://schemas.openxmlformats.org/officeDocument/2006/relationships" xmlns:p="http://schemas.openxmlformats.org/presentationml/2006/main">
  <p:tag name="PRINTWIDTH" val="702"/>
  <p:tag name="SLIDEELEMTYPE" val="4"/>
  <p:tag name="PRINTHEIGHT" val="414"/>
  <p:tag name="BULLETSTYLE" val="2"/>
  <p:tag name="PITCHBOOKPALETTE" val="3.5"/>
  <p:tag name="ISLOCKED" val="True"/>
  <p:tag name="DEFAULTHEIGHT" val="p86!320"/>
  <p:tag name="DEFAULTWIDTH" val="p342"/>
  <p:tag name="DEFAULTTOP" val="p230!6486"/>
  <p:tag name="DEFAULTLEFT" val="p396"/>
</p:tagLst>
</file>

<file path=ppt/tags/tag132.xml><?xml version="1.0" encoding="utf-8"?>
<p:tagLst xmlns:a="http://schemas.openxmlformats.org/drawingml/2006/main" xmlns:r="http://schemas.openxmlformats.org/officeDocument/2006/relationships" xmlns:p="http://schemas.openxmlformats.org/presentationml/2006/main">
  <p:tag name="BULLETSTYLE" val="BulletStyle"/>
  <p:tag name="SLIDEELEMTYPE" val="3"/>
  <p:tag name="DEFAULTOFFLEFT" val="-362.125"/>
  <p:tag name="DEFAULTONLEFT" val="395.875"/>
  <p:tag name="PRESERVEASPECTRATIO" val="False"/>
  <p:tag name="ONEMERRILL" val="2"/>
  <p:tag name="LEGALDAYONE" val="True"/>
  <p:tag name="PITCHBOOKPALETTE" val="3.5"/>
  <p:tag name="ISLOCKED" val="True"/>
  <p:tag name="DEFAULTHEIGHT" val="p26!6250"/>
  <p:tag name="DEFAULTWIDTH" val="p342"/>
  <p:tag name="DEFAULTTOP" val="p380!4950"/>
  <p:tag name="DEFAULTLEFT" val="p396"/>
</p:tagLst>
</file>

<file path=ppt/tags/tag133.xml><?xml version="1.0" encoding="utf-8"?>
<p:tagLst xmlns:a="http://schemas.openxmlformats.org/drawingml/2006/main" xmlns:r="http://schemas.openxmlformats.org/officeDocument/2006/relationships" xmlns:p="http://schemas.openxmlformats.org/presentationml/2006/main">
  <p:tag name="PRINTWIDTH" val="702"/>
  <p:tag name="SLIDEELEMTYPE" val="4"/>
  <p:tag name="PRINTHEIGHT" val="414"/>
  <p:tag name="BULLETSTYLE" val="2"/>
  <p:tag name="PITCHBOOKPALETTE" val="3.5"/>
  <p:tag name="ISLOCKED" val="True"/>
  <p:tag name="DEFAULTHEIGHT" val="p86!320"/>
  <p:tag name="DEFAULTWIDTH" val="p342"/>
  <p:tag name="DEFAULTTOP" val="p230!6486"/>
  <p:tag name="DEFAULTLEFT" val="p396"/>
</p:tagLst>
</file>

<file path=ppt/tags/tag134.xml><?xml version="1.0" encoding="utf-8"?>
<p:tagLst xmlns:a="http://schemas.openxmlformats.org/drawingml/2006/main" xmlns:r="http://schemas.openxmlformats.org/officeDocument/2006/relationships" xmlns:p="http://schemas.openxmlformats.org/presentationml/2006/main">
  <p:tag name="PITCHBOOKPALETTE" val="3.5"/>
</p:tagLst>
</file>

<file path=ppt/tags/tag135.xml><?xml version="1.0" encoding="utf-8"?>
<p:tagLst xmlns:a="http://schemas.openxmlformats.org/drawingml/2006/main" xmlns:r="http://schemas.openxmlformats.org/officeDocument/2006/relationships" xmlns:p="http://schemas.openxmlformats.org/presentationml/2006/main">
  <p:tag name="PITCHBOOKPALETTE" val="3.5"/>
</p:tagLst>
</file>

<file path=ppt/tags/tag136.xml><?xml version="1.0" encoding="utf-8"?>
<p:tagLst xmlns:a="http://schemas.openxmlformats.org/drawingml/2006/main" xmlns:r="http://schemas.openxmlformats.org/officeDocument/2006/relationships" xmlns:p="http://schemas.openxmlformats.org/presentationml/2006/main">
  <p:tag name="PITCHBOOKPALETTE" val="3.5"/>
</p:tagLst>
</file>

<file path=ppt/tags/tag137.xml><?xml version="1.0" encoding="utf-8"?>
<p:tagLst xmlns:a="http://schemas.openxmlformats.org/drawingml/2006/main" xmlns:r="http://schemas.openxmlformats.org/officeDocument/2006/relationships" xmlns:p="http://schemas.openxmlformats.org/presentationml/2006/main">
  <p:tag name="PITCHBOOKPALETTE" val="3.5"/>
</p:tagLst>
</file>

<file path=ppt/tags/tag138.xml><?xml version="1.0" encoding="utf-8"?>
<p:tagLst xmlns:a="http://schemas.openxmlformats.org/drawingml/2006/main" xmlns:r="http://schemas.openxmlformats.org/officeDocument/2006/relationships" xmlns:p="http://schemas.openxmlformats.org/presentationml/2006/main">
  <p:tag name="PITCHBOOKPALETTE" val="3.5"/>
</p:tagLst>
</file>

<file path=ppt/tags/tag139.xml><?xml version="1.0" encoding="utf-8"?>
<p:tagLst xmlns:a="http://schemas.openxmlformats.org/drawingml/2006/main" xmlns:r="http://schemas.openxmlformats.org/officeDocument/2006/relationships" xmlns:p="http://schemas.openxmlformats.org/presentationml/2006/main">
  <p:tag name="PITCHBOOKPALETTE" val="3.5"/>
</p:tagLst>
</file>

<file path=ppt/tags/tag14.xml><?xml version="1.0" encoding="utf-8"?>
<p:tagLst xmlns:a="http://schemas.openxmlformats.org/drawingml/2006/main" xmlns:r="http://schemas.openxmlformats.org/officeDocument/2006/relationships" xmlns:p="http://schemas.openxmlformats.org/presentationml/2006/main">
  <p:tag name="SLIDEELEMTYPE" val="49"/>
  <p:tag name="PRINTWIDTH" val="720"/>
  <p:tag name="PRINTHEIGHT" val="522"/>
</p:tagLst>
</file>

<file path=ppt/tags/tag140.xml><?xml version="1.0" encoding="utf-8"?>
<p:tagLst xmlns:a="http://schemas.openxmlformats.org/drawingml/2006/main" xmlns:r="http://schemas.openxmlformats.org/officeDocument/2006/relationships" xmlns:p="http://schemas.openxmlformats.org/presentationml/2006/main">
  <p:tag name="PITCHBOOKPALETTE" val="3.5"/>
</p:tagLst>
</file>

<file path=ppt/tags/tag141.xml><?xml version="1.0" encoding="utf-8"?>
<p:tagLst xmlns:a="http://schemas.openxmlformats.org/drawingml/2006/main" xmlns:r="http://schemas.openxmlformats.org/officeDocument/2006/relationships" xmlns:p="http://schemas.openxmlformats.org/presentationml/2006/main">
  <p:tag name="PITCHBOOKPALETTE" val="3.5"/>
</p:tagLst>
</file>

<file path=ppt/tags/tag142.xml><?xml version="1.0" encoding="utf-8"?>
<p:tagLst xmlns:a="http://schemas.openxmlformats.org/drawingml/2006/main" xmlns:r="http://schemas.openxmlformats.org/officeDocument/2006/relationships" xmlns:p="http://schemas.openxmlformats.org/presentationml/2006/main">
  <p:tag name="PITCHBOOKPALETTE" val="3.5"/>
</p:tagLst>
</file>

<file path=ppt/tags/tag143.xml><?xml version="1.0" encoding="utf-8"?>
<p:tagLst xmlns:a="http://schemas.openxmlformats.org/drawingml/2006/main" xmlns:r="http://schemas.openxmlformats.org/officeDocument/2006/relationships" xmlns:p="http://schemas.openxmlformats.org/presentationml/2006/main">
  <p:tag name="PITCHBOOKPALETTE" val="3.5"/>
</p:tagLst>
</file>

<file path=ppt/tags/tag144.xml><?xml version="1.0" encoding="utf-8"?>
<p:tagLst xmlns:a="http://schemas.openxmlformats.org/drawingml/2006/main" xmlns:r="http://schemas.openxmlformats.org/officeDocument/2006/relationships" xmlns:p="http://schemas.openxmlformats.org/presentationml/2006/main">
  <p:tag name="PITCHBOOKPALETTE" val="3.5"/>
</p:tagLst>
</file>

<file path=ppt/tags/tag145.xml><?xml version="1.0" encoding="utf-8"?>
<p:tagLst xmlns:a="http://schemas.openxmlformats.org/drawingml/2006/main" xmlns:r="http://schemas.openxmlformats.org/officeDocument/2006/relationships" xmlns:p="http://schemas.openxmlformats.org/presentationml/2006/main">
  <p:tag name="PITCHBOOKPALETTE" val="3.5"/>
</p:tagLst>
</file>

<file path=ppt/tags/tag146.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 name="PITCHBOOKPALETTE" val="3.5"/>
</p:tagLst>
</file>

<file path=ppt/tags/tag147.xml><?xml version="1.0" encoding="utf-8"?>
<p:tagLst xmlns:a="http://schemas.openxmlformats.org/drawingml/2006/main" xmlns:r="http://schemas.openxmlformats.org/officeDocument/2006/relationships" xmlns:p="http://schemas.openxmlformats.org/presentationml/2006/main">
  <p:tag name="PITCHBOOKPALETTE" val="3.5"/>
</p:tagLst>
</file>

<file path=ppt/tags/tag148.xml><?xml version="1.0" encoding="utf-8"?>
<p:tagLst xmlns:a="http://schemas.openxmlformats.org/drawingml/2006/main" xmlns:r="http://schemas.openxmlformats.org/officeDocument/2006/relationships" xmlns:p="http://schemas.openxmlformats.org/presentationml/2006/main">
  <p:tag name="SLIDETYPE" val="3"/>
  <p:tag name="WSPAGENUMBER" val="1"/>
  <p:tag name="INCLUDEINTOC" val="0"/>
  <p:tag name="GUID" val="C2A5722D-9ACA-11D4-AB8E-0010A4E5E143"/>
  <p:tag name="NAME" val="Blank Slide"/>
  <p:tag name="SPACEBETWEENOBJECTS" val="p9"/>
  <p:tag name="FONTRATIO" val="p1"/>
  <p:tag name="SLIDELEFTMARGIN" val="p36"/>
  <p:tag name="SLIDERIGHTMARGIN" val="p756"/>
  <p:tag name="SLIDETOPMARGIN" val="p36"/>
  <p:tag name="SLIDEBOTTOMMARGIN" val="p576"/>
  <p:tag name="LEFTCOLLEFTMARGIN" val="p36"/>
  <p:tag name="LEFTCOLRIGHTMARGIN" val="p738"/>
  <p:tag name="RIGHTCOLLEFTMARGIN" val="p0"/>
  <p:tag name="RIGHTCOLRIGHTMARGIN" val="p0"/>
  <p:tag name="ARRANGETOGRID" val="False"/>
  <p:tag name="LEFTCOLTOPMARGIN" val="p126"/>
  <p:tag name="RIGHTCOLTOPMARGIN" val="p126"/>
  <p:tag name="LEFTCOLBOTTOMMARGIN" val="p535"/>
  <p:tag name="RIGHTCOLBOTTOMMARGIN" val="p535"/>
  <p:tag name="SLIDEPAGENUMBER" val="2"/>
</p:tagLst>
</file>

<file path=ppt/tags/tag149.xml><?xml version="1.0" encoding="utf-8"?>
<p:tagLst xmlns:a="http://schemas.openxmlformats.org/drawingml/2006/main" xmlns:r="http://schemas.openxmlformats.org/officeDocument/2006/relationships" xmlns:p="http://schemas.openxmlformats.org/presentationml/2006/main">
  <p:tag name="DEFAULTLEFT" val="375.75"/>
  <p:tag name="DEFAULTTOP" val="205.125"/>
  <p:tag name="DEFAULTWIDTH" val="80.625"/>
  <p:tag name="DEFAULTHEIGHT" val="21.625"/>
  <p:tag name="ISLOCKED" val="True"/>
  <p:tag name="LEGALDAYONE" val="True"/>
</p:tagLst>
</file>

<file path=ppt/tags/tag15.xml><?xml version="1.0" encoding="utf-8"?>
<p:tagLst xmlns:a="http://schemas.openxmlformats.org/drawingml/2006/main" xmlns:r="http://schemas.openxmlformats.org/officeDocument/2006/relationships" xmlns:p="http://schemas.openxmlformats.org/presentationml/2006/main">
  <p:tag name="SLIDEELEMTYPE" val="27"/>
</p:tagLst>
</file>

<file path=ppt/tags/tag150.xml><?xml version="1.0" encoding="utf-8"?>
<p:tagLst xmlns:a="http://schemas.openxmlformats.org/drawingml/2006/main" xmlns:r="http://schemas.openxmlformats.org/officeDocument/2006/relationships" xmlns:p="http://schemas.openxmlformats.org/presentationml/2006/main">
  <p:tag name="DEFAULTTOP" val="75"/>
  <p:tag name="PRESERVEASPECTRATIO" val="False"/>
  <p:tag name="DEFAULTHEIGHT" val="23.5"/>
  <p:tag name="DEFAULTWIDTH" val="504"/>
  <p:tag name="DEFAULTONLEFT" val="234.125"/>
  <p:tag name="DEFAULTOFFLEFT" val="-524"/>
  <p:tag name="DEFAULTLEFT" val="234.125"/>
  <p:tag name="SLIDEELEMTYPE" val="1"/>
  <p:tag name="BULLETSTYLE" val="BulletStyle"/>
  <p:tag name="LEGALDAYONE" val="True"/>
</p:tagLst>
</file>

<file path=ppt/tags/tag151.xml><?xml version="1.0" encoding="utf-8"?>
<p:tagLst xmlns:a="http://schemas.openxmlformats.org/drawingml/2006/main" xmlns:r="http://schemas.openxmlformats.org/officeDocument/2006/relationships" xmlns:p="http://schemas.openxmlformats.org/presentationml/2006/main">
  <p:tag name="PRINTWIDTH" val="751.875"/>
  <p:tag name="PRINTHEIGHT" val="26.625"/>
  <p:tag name="SLIDEELEMTYPE" val="3"/>
  <p:tag name="PREVENTUNTAGGEDSHAPERESIZE" val="False"/>
</p:tagLst>
</file>

<file path=ppt/tags/tag152.xml><?xml version="1.0" encoding="utf-8"?>
<p:tagLst xmlns:a="http://schemas.openxmlformats.org/drawingml/2006/main" xmlns:r="http://schemas.openxmlformats.org/officeDocument/2006/relationships" xmlns:p="http://schemas.openxmlformats.org/presentationml/2006/main">
  <p:tag name="DEFAULTLEFT" val="375.75"/>
  <p:tag name="DEFAULTTOP" val="205.125"/>
  <p:tag name="DEFAULTWIDTH" val="80.625"/>
  <p:tag name="DEFAULTHEIGHT" val="21.625"/>
  <p:tag name="ISLOCKED" val="True"/>
  <p:tag name="LEGALDAYONE" val="True"/>
</p:tagLst>
</file>

<file path=ppt/tags/tag153.xml><?xml version="1.0" encoding="utf-8"?>
<p:tagLst xmlns:a="http://schemas.openxmlformats.org/drawingml/2006/main" xmlns:r="http://schemas.openxmlformats.org/officeDocument/2006/relationships" xmlns:p="http://schemas.openxmlformats.org/presentationml/2006/main">
  <p:tag name="DEFAULTLEFT" val="DefaultLeft"/>
  <p:tag name="DEFAULTTOP" val="DefaultTop"/>
  <p:tag name="DEFAULTOFFLEFT " val="DefaultOffLeft "/>
  <p:tag name="DEFAULTONLEFT" val="DefaultOnLeft"/>
  <p:tag name="DEFAULTWIDTH" val="DefaultWidth"/>
  <p:tag name="DEFAULTHEIGHT" val="DefaultHeight"/>
  <p:tag name="PRESERVEASPECTRATIO" val="PreserveAspectRatio"/>
  <p:tag name="BULLETSTYLE" val="BulletStyle"/>
  <p:tag name="SLIDEELEMTYPE" val="3"/>
</p:tagLst>
</file>

<file path=ppt/tags/tag154.xml><?xml version="1.0" encoding="utf-8"?>
<p:tagLst xmlns:a="http://schemas.openxmlformats.org/drawingml/2006/main" xmlns:r="http://schemas.openxmlformats.org/officeDocument/2006/relationships" xmlns:p="http://schemas.openxmlformats.org/presentationml/2006/main">
  <p:tag name="SLIDETYPE" val="3"/>
  <p:tag name="WSPAGENUMBER" val="1"/>
  <p:tag name="INCLUDEINTOC" val="0"/>
  <p:tag name="GUID" val="C2A5722D-9ACA-11D4-AB8E-0010A4E5E143"/>
  <p:tag name="NAME" val="Blank Slide"/>
  <p:tag name="SPACEBETWEENOBJECTS" val="p9"/>
  <p:tag name="FONTRATIO" val="p1"/>
  <p:tag name="SLIDELEFTMARGIN" val="p36"/>
  <p:tag name="SLIDERIGHTMARGIN" val="p756"/>
  <p:tag name="SLIDETOPMARGIN" val="p36"/>
  <p:tag name="SLIDEBOTTOMMARGIN" val="p576"/>
  <p:tag name="LEFTCOLLEFTMARGIN" val="p36"/>
  <p:tag name="LEFTCOLRIGHTMARGIN" val="p738"/>
  <p:tag name="RIGHTCOLLEFTMARGIN" val="p0"/>
  <p:tag name="RIGHTCOLRIGHTMARGIN" val="p0"/>
  <p:tag name="ARRANGETOGRID" val="False"/>
  <p:tag name="LEFTCOLTOPMARGIN" val="p126"/>
  <p:tag name="RIGHTCOLTOPMARGIN" val="p126"/>
  <p:tag name="LEFTCOLBOTTOMMARGIN" val="p535"/>
  <p:tag name="RIGHTCOLBOTTOMMARGIN" val="p535"/>
  <p:tag name="SLIDEPAGENUMBER" val="2"/>
</p:tagLst>
</file>

<file path=ppt/tags/tag155.xml><?xml version="1.0" encoding="utf-8"?>
<p:tagLst xmlns:a="http://schemas.openxmlformats.org/drawingml/2006/main" xmlns:r="http://schemas.openxmlformats.org/officeDocument/2006/relationships" xmlns:p="http://schemas.openxmlformats.org/presentationml/2006/main">
  <p:tag name="DEFAULTTOP" val="75"/>
  <p:tag name="PRESERVEASPECTRATIO" val="False"/>
  <p:tag name="DEFAULTHEIGHT" val="23.5"/>
  <p:tag name="DEFAULTWIDTH" val="504"/>
  <p:tag name="DEFAULTONLEFT" val="234.125"/>
  <p:tag name="DEFAULTOFFLEFT" val="-524"/>
  <p:tag name="DEFAULTLEFT" val="234.125"/>
  <p:tag name="SLIDEELEMTYPE" val="1"/>
  <p:tag name="BULLETSTYLE" val="BulletStyle"/>
  <p:tag name="LEGALDAYONE" val="True"/>
</p:tagLst>
</file>

<file path=ppt/tags/tag156.xml><?xml version="1.0" encoding="utf-8"?>
<p:tagLst xmlns:a="http://schemas.openxmlformats.org/drawingml/2006/main" xmlns:r="http://schemas.openxmlformats.org/officeDocument/2006/relationships" xmlns:p="http://schemas.openxmlformats.org/presentationml/2006/main">
  <p:tag name="PRINTWIDTH" val="751.875"/>
  <p:tag name="PRINTHEIGHT" val="26.625"/>
  <p:tag name="SLIDEELEMTYPE" val="3"/>
  <p:tag name="PREVENTUNTAGGEDSHAPERESIZE" val="False"/>
</p:tagLst>
</file>

<file path=ppt/tags/tag157.xml><?xml version="1.0" encoding="utf-8"?>
<p:tagLst xmlns:a="http://schemas.openxmlformats.org/drawingml/2006/main" xmlns:r="http://schemas.openxmlformats.org/officeDocument/2006/relationships" xmlns:p="http://schemas.openxmlformats.org/presentationml/2006/main">
  <p:tag name="DEFAULTLEFT" val="DefaultLeft"/>
  <p:tag name="DEFAULTTOP" val="DefaultTop"/>
  <p:tag name="DEFAULTOFFLEFT " val="DefaultOffLeft "/>
  <p:tag name="DEFAULTONLEFT" val="DefaultOnLeft"/>
  <p:tag name="DEFAULTWIDTH" val="DefaultWidth"/>
  <p:tag name="DEFAULTHEIGHT" val="DefaultHeight"/>
  <p:tag name="PRESERVEASPECTRATIO" val="PreserveAspectRatio"/>
  <p:tag name="BULLETSTYLE" val="BulletStyle"/>
  <p:tag name="SLIDEELEMTYPE" val="3"/>
</p:tagLst>
</file>

<file path=ppt/tags/tag16.xml><?xml version="1.0" encoding="utf-8"?>
<p:tagLst xmlns:a="http://schemas.openxmlformats.org/drawingml/2006/main" xmlns:r="http://schemas.openxmlformats.org/officeDocument/2006/relationships" xmlns:p="http://schemas.openxmlformats.org/presentationml/2006/main">
  <p:tag name="SLIDEELEMTYPE" val="47"/>
</p:tagLst>
</file>

<file path=ppt/tags/tag17.xml><?xml version="1.0" encoding="utf-8"?>
<p:tagLst xmlns:a="http://schemas.openxmlformats.org/drawingml/2006/main" xmlns:r="http://schemas.openxmlformats.org/officeDocument/2006/relationships" xmlns:p="http://schemas.openxmlformats.org/presentationml/2006/main">
  <p:tag name="SLIDEELEMTYPE" val="44"/>
</p:tagLst>
</file>

<file path=ppt/tags/tag18.xml><?xml version="1.0" encoding="utf-8"?>
<p:tagLst xmlns:a="http://schemas.openxmlformats.org/drawingml/2006/main" xmlns:r="http://schemas.openxmlformats.org/officeDocument/2006/relationships" xmlns:p="http://schemas.openxmlformats.org/presentationml/2006/main">
  <p:tag name="SLIDEELEMTYPE" val="48"/>
</p:tagLst>
</file>

<file path=ppt/tags/tag19.xml><?xml version="1.0" encoding="utf-8"?>
<p:tagLst xmlns:a="http://schemas.openxmlformats.org/drawingml/2006/main" xmlns:r="http://schemas.openxmlformats.org/officeDocument/2006/relationships" xmlns:p="http://schemas.openxmlformats.org/presentationml/2006/main">
  <p:tag name="SLIDEELEMTYPE" val="43"/>
  <p:tag name="PRINTWIDTH" val="56.875"/>
  <p:tag name="PRINTHEIGHT" val="22.875"/>
</p:tagLst>
</file>

<file path=ppt/tags/tag2.xml><?xml version="1.0" encoding="utf-8"?>
<p:tagLst xmlns:a="http://schemas.openxmlformats.org/drawingml/2006/main" xmlns:r="http://schemas.openxmlformats.org/officeDocument/2006/relationships" xmlns:p="http://schemas.openxmlformats.org/presentationml/2006/main">
  <p:tag name="SLIDEELEMTYPE" val="49"/>
  <p:tag name="PRINTWIDTH" val="666"/>
  <p:tag name="PRINTHEIGHT" val="522"/>
</p:tagLst>
</file>

<file path=ppt/tags/tag20.xml><?xml version="1.0" encoding="utf-8"?>
<p:tagLst xmlns:a="http://schemas.openxmlformats.org/drawingml/2006/main" xmlns:r="http://schemas.openxmlformats.org/officeDocument/2006/relationships" xmlns:p="http://schemas.openxmlformats.org/presentationml/2006/main">
  <p:tag name="SLIDEELEMTYPE" val="49"/>
  <p:tag name="PRINTWIDTH" val="666"/>
  <p:tag name="PRINTHEIGHT" val="522"/>
</p:tagLst>
</file>

<file path=ppt/tags/tag21.xml><?xml version="1.0" encoding="utf-8"?>
<p:tagLst xmlns:a="http://schemas.openxmlformats.org/drawingml/2006/main" xmlns:r="http://schemas.openxmlformats.org/officeDocument/2006/relationships" xmlns:p="http://schemas.openxmlformats.org/presentationml/2006/main">
  <p:tag name="SLIDEELEMTYPE" val="14"/>
  <p:tag name="PRINTWIDTH" val="26.75"/>
  <p:tag name="PRINTHEIGHT" val="19.25"/>
</p:tagLst>
</file>

<file path=ppt/tags/tag22.xml><?xml version="1.0" encoding="utf-8"?>
<p:tagLst xmlns:a="http://schemas.openxmlformats.org/drawingml/2006/main" xmlns:r="http://schemas.openxmlformats.org/officeDocument/2006/relationships" xmlns:p="http://schemas.openxmlformats.org/presentationml/2006/main">
  <p:tag name="SLIDEELEMTYPE" val="42"/>
  <p:tag name="PRINTWIDTH" val="129"/>
  <p:tag name="PRINTHEIGHT" val="22.875"/>
</p:tagLst>
</file>

<file path=ppt/tags/tag23.xml><?xml version="1.0" encoding="utf-8"?>
<p:tagLst xmlns:a="http://schemas.openxmlformats.org/drawingml/2006/main" xmlns:r="http://schemas.openxmlformats.org/officeDocument/2006/relationships" xmlns:p="http://schemas.openxmlformats.org/presentationml/2006/main">
  <p:tag name="SLIDEELEMTYPE" val="49"/>
  <p:tag name="PRINTWIDTH" val="720"/>
  <p:tag name="PRINTHEIGHT" val="522"/>
</p:tagLst>
</file>

<file path=ppt/tags/tag24.xml><?xml version="1.0" encoding="utf-8"?>
<p:tagLst xmlns:a="http://schemas.openxmlformats.org/drawingml/2006/main" xmlns:r="http://schemas.openxmlformats.org/officeDocument/2006/relationships" xmlns:p="http://schemas.openxmlformats.org/presentationml/2006/main">
  <p:tag name="SLIDEELEMTYPE" val="27"/>
</p:tagLst>
</file>

<file path=ppt/tags/tag25.xml><?xml version="1.0" encoding="utf-8"?>
<p:tagLst xmlns:a="http://schemas.openxmlformats.org/drawingml/2006/main" xmlns:r="http://schemas.openxmlformats.org/officeDocument/2006/relationships" xmlns:p="http://schemas.openxmlformats.org/presentationml/2006/main">
  <p:tag name="SLIDEELEMTYPE" val="47"/>
</p:tagLst>
</file>

<file path=ppt/tags/tag26.xml><?xml version="1.0" encoding="utf-8"?>
<p:tagLst xmlns:a="http://schemas.openxmlformats.org/drawingml/2006/main" xmlns:r="http://schemas.openxmlformats.org/officeDocument/2006/relationships" xmlns:p="http://schemas.openxmlformats.org/presentationml/2006/main">
  <p:tag name="SLIDEELEMTYPE" val="44"/>
</p:tagLst>
</file>

<file path=ppt/tags/tag27.xml><?xml version="1.0" encoding="utf-8"?>
<p:tagLst xmlns:a="http://schemas.openxmlformats.org/drawingml/2006/main" xmlns:r="http://schemas.openxmlformats.org/officeDocument/2006/relationships" xmlns:p="http://schemas.openxmlformats.org/presentationml/2006/main">
  <p:tag name="SLIDEELEMTYPE" val="48"/>
</p:tagLst>
</file>

<file path=ppt/tags/tag28.xml><?xml version="1.0" encoding="utf-8"?>
<p:tagLst xmlns:a="http://schemas.openxmlformats.org/drawingml/2006/main" xmlns:r="http://schemas.openxmlformats.org/officeDocument/2006/relationships" xmlns:p="http://schemas.openxmlformats.org/presentationml/2006/main">
  <p:tag name="SLIDEELEMTYPE" val="27"/>
</p:tagLst>
</file>

<file path=ppt/tags/tag29.xml><?xml version="1.0" encoding="utf-8"?>
<p:tagLst xmlns:a="http://schemas.openxmlformats.org/drawingml/2006/main" xmlns:r="http://schemas.openxmlformats.org/officeDocument/2006/relationships" xmlns:p="http://schemas.openxmlformats.org/presentationml/2006/main">
  <p:tag name="SLIDEELEMTYPE" val="47"/>
</p:tagLst>
</file>

<file path=ppt/tags/tag3.xml><?xml version="1.0" encoding="utf-8"?>
<p:tagLst xmlns:a="http://schemas.openxmlformats.org/drawingml/2006/main" xmlns:r="http://schemas.openxmlformats.org/officeDocument/2006/relationships" xmlns:p="http://schemas.openxmlformats.org/presentationml/2006/main">
  <p:tag name="SLIDEELEMTYPE" val="14"/>
  <p:tag name="PRINTWIDTH" val="26.75"/>
  <p:tag name="PRINTHEIGHT" val="19.25"/>
</p:tagLst>
</file>

<file path=ppt/tags/tag30.xml><?xml version="1.0" encoding="utf-8"?>
<p:tagLst xmlns:a="http://schemas.openxmlformats.org/drawingml/2006/main" xmlns:r="http://schemas.openxmlformats.org/officeDocument/2006/relationships" xmlns:p="http://schemas.openxmlformats.org/presentationml/2006/main">
  <p:tag name="SLIDEELEMTYPE" val="28"/>
</p:tagLst>
</file>

<file path=ppt/tags/tag31.xml><?xml version="1.0" encoding="utf-8"?>
<p:tagLst xmlns:a="http://schemas.openxmlformats.org/drawingml/2006/main" xmlns:r="http://schemas.openxmlformats.org/officeDocument/2006/relationships" xmlns:p="http://schemas.openxmlformats.org/presentationml/2006/main">
  <p:tag name="SLIDEELEMTYPE" val="48"/>
</p:tagLst>
</file>

<file path=ppt/tags/tag32.xml><?xml version="1.0" encoding="utf-8"?>
<p:tagLst xmlns:a="http://schemas.openxmlformats.org/drawingml/2006/main" xmlns:r="http://schemas.openxmlformats.org/officeDocument/2006/relationships" xmlns:p="http://schemas.openxmlformats.org/presentationml/2006/main">
  <p:tag name="SLIDEELEMTYPE" val="49"/>
  <p:tag name="PRINTWIDTH" val="720"/>
  <p:tag name="PRINTHEIGHT" val="522"/>
</p:tagLst>
</file>

<file path=ppt/tags/tag33.xml><?xml version="1.0" encoding="utf-8"?>
<p:tagLst xmlns:a="http://schemas.openxmlformats.org/drawingml/2006/main" xmlns:r="http://schemas.openxmlformats.org/officeDocument/2006/relationships" xmlns:p="http://schemas.openxmlformats.org/presentationml/2006/main">
  <p:tag name="SLIDEELEMTYPE" val="27"/>
</p:tagLst>
</file>

<file path=ppt/tags/tag34.xml><?xml version="1.0" encoding="utf-8"?>
<p:tagLst xmlns:a="http://schemas.openxmlformats.org/drawingml/2006/main" xmlns:r="http://schemas.openxmlformats.org/officeDocument/2006/relationships" xmlns:p="http://schemas.openxmlformats.org/presentationml/2006/main">
  <p:tag name="SLIDEELEMTYPE" val="47"/>
</p:tagLst>
</file>

<file path=ppt/tags/tag35.xml><?xml version="1.0" encoding="utf-8"?>
<p:tagLst xmlns:a="http://schemas.openxmlformats.org/drawingml/2006/main" xmlns:r="http://schemas.openxmlformats.org/officeDocument/2006/relationships" xmlns:p="http://schemas.openxmlformats.org/presentationml/2006/main">
  <p:tag name="SLIDEELEMTYPE" val="44"/>
</p:tagLst>
</file>

<file path=ppt/tags/tag36.xml><?xml version="1.0" encoding="utf-8"?>
<p:tagLst xmlns:a="http://schemas.openxmlformats.org/drawingml/2006/main" xmlns:r="http://schemas.openxmlformats.org/officeDocument/2006/relationships" xmlns:p="http://schemas.openxmlformats.org/presentationml/2006/main">
  <p:tag name="SLIDEELEMTYPE" val="48"/>
</p:tagLst>
</file>

<file path=ppt/tags/tag37.xml><?xml version="1.0" encoding="utf-8"?>
<p:tagLst xmlns:a="http://schemas.openxmlformats.org/drawingml/2006/main" xmlns:r="http://schemas.openxmlformats.org/officeDocument/2006/relationships" xmlns:p="http://schemas.openxmlformats.org/presentationml/2006/main">
  <p:tag name="SLIDEELEMTYPE" val="43"/>
  <p:tag name="PRINTWIDTH" val="56.875"/>
  <p:tag name="PRINTHEIGHT" val="22.875"/>
</p:tagLst>
</file>

<file path=ppt/tags/tag38.xml><?xml version="1.0" encoding="utf-8"?>
<p:tagLst xmlns:a="http://schemas.openxmlformats.org/drawingml/2006/main" xmlns:r="http://schemas.openxmlformats.org/officeDocument/2006/relationships" xmlns:p="http://schemas.openxmlformats.org/presentationml/2006/main">
  <p:tag name="SLIDEELEMTYPE" val="49"/>
  <p:tag name="PRINTWIDTH" val="666"/>
  <p:tag name="PRINTHEIGHT" val="522"/>
</p:tagLst>
</file>

<file path=ppt/tags/tag39.xml><?xml version="1.0" encoding="utf-8"?>
<p:tagLst xmlns:a="http://schemas.openxmlformats.org/drawingml/2006/main" xmlns:r="http://schemas.openxmlformats.org/officeDocument/2006/relationships" xmlns:p="http://schemas.openxmlformats.org/presentationml/2006/main">
  <p:tag name="SLIDEELEMTYPE" val="14"/>
  <p:tag name="PRINTWIDTH" val="26.75"/>
  <p:tag name="PRINTHEIGHT" val="19.25"/>
</p:tagLst>
</file>

<file path=ppt/tags/tag4.xml><?xml version="1.0" encoding="utf-8"?>
<p:tagLst xmlns:a="http://schemas.openxmlformats.org/drawingml/2006/main" xmlns:r="http://schemas.openxmlformats.org/officeDocument/2006/relationships" xmlns:p="http://schemas.openxmlformats.org/presentationml/2006/main">
  <p:tag name="SLIDEELEMTYPE" val="42"/>
  <p:tag name="PRINTWIDTH" val="129"/>
  <p:tag name="PRINTHEIGHT" val="22.875"/>
</p:tagLst>
</file>

<file path=ppt/tags/tag40.xml><?xml version="1.0" encoding="utf-8"?>
<p:tagLst xmlns:a="http://schemas.openxmlformats.org/drawingml/2006/main" xmlns:r="http://schemas.openxmlformats.org/officeDocument/2006/relationships" xmlns:p="http://schemas.openxmlformats.org/presentationml/2006/main">
  <p:tag name="SLIDEELEMTYPE" val="42"/>
  <p:tag name="PRINTWIDTH" val="129"/>
  <p:tag name="PRINTHEIGHT" val="22.875"/>
</p:tagLst>
</file>

<file path=ppt/tags/tag41.xml><?xml version="1.0" encoding="utf-8"?>
<p:tagLst xmlns:a="http://schemas.openxmlformats.org/drawingml/2006/main" xmlns:r="http://schemas.openxmlformats.org/officeDocument/2006/relationships" xmlns:p="http://schemas.openxmlformats.org/presentationml/2006/main">
  <p:tag name="SLIDEELEMTYPE" val="49"/>
  <p:tag name="PRINTWIDTH" val="720"/>
  <p:tag name="PRINTHEIGHT" val="522"/>
</p:tagLst>
</file>

<file path=ppt/tags/tag42.xml><?xml version="1.0" encoding="utf-8"?>
<p:tagLst xmlns:a="http://schemas.openxmlformats.org/drawingml/2006/main" xmlns:r="http://schemas.openxmlformats.org/officeDocument/2006/relationships" xmlns:p="http://schemas.openxmlformats.org/presentationml/2006/main">
  <p:tag name="SLIDEELEMTYPE" val="27"/>
</p:tagLst>
</file>

<file path=ppt/tags/tag43.xml><?xml version="1.0" encoding="utf-8"?>
<p:tagLst xmlns:a="http://schemas.openxmlformats.org/drawingml/2006/main" xmlns:r="http://schemas.openxmlformats.org/officeDocument/2006/relationships" xmlns:p="http://schemas.openxmlformats.org/presentationml/2006/main">
  <p:tag name="SLIDEELEMTYPE" val="47"/>
</p:tagLst>
</file>

<file path=ppt/tags/tag44.xml><?xml version="1.0" encoding="utf-8"?>
<p:tagLst xmlns:a="http://schemas.openxmlformats.org/drawingml/2006/main" xmlns:r="http://schemas.openxmlformats.org/officeDocument/2006/relationships" xmlns:p="http://schemas.openxmlformats.org/presentationml/2006/main">
  <p:tag name="SLIDEELEMTYPE" val="44"/>
</p:tagLst>
</file>

<file path=ppt/tags/tag45.xml><?xml version="1.0" encoding="utf-8"?>
<p:tagLst xmlns:a="http://schemas.openxmlformats.org/drawingml/2006/main" xmlns:r="http://schemas.openxmlformats.org/officeDocument/2006/relationships" xmlns:p="http://schemas.openxmlformats.org/presentationml/2006/main">
  <p:tag name="SLIDEELEMTYPE" val="48"/>
</p:tagLst>
</file>

<file path=ppt/tags/tag46.xml><?xml version="1.0" encoding="utf-8"?>
<p:tagLst xmlns:a="http://schemas.openxmlformats.org/drawingml/2006/main" xmlns:r="http://schemas.openxmlformats.org/officeDocument/2006/relationships" xmlns:p="http://schemas.openxmlformats.org/presentationml/2006/main">
  <p:tag name="SLIDEELEMTYPE" val="27"/>
</p:tagLst>
</file>

<file path=ppt/tags/tag47.xml><?xml version="1.0" encoding="utf-8"?>
<p:tagLst xmlns:a="http://schemas.openxmlformats.org/drawingml/2006/main" xmlns:r="http://schemas.openxmlformats.org/officeDocument/2006/relationships" xmlns:p="http://schemas.openxmlformats.org/presentationml/2006/main">
  <p:tag name="SLIDEELEMTYPE" val="47"/>
</p:tagLst>
</file>

<file path=ppt/tags/tag48.xml><?xml version="1.0" encoding="utf-8"?>
<p:tagLst xmlns:a="http://schemas.openxmlformats.org/drawingml/2006/main" xmlns:r="http://schemas.openxmlformats.org/officeDocument/2006/relationships" xmlns:p="http://schemas.openxmlformats.org/presentationml/2006/main">
  <p:tag name="SLIDEELEMTYPE" val="28"/>
</p:tagLst>
</file>

<file path=ppt/tags/tag49.xml><?xml version="1.0" encoding="utf-8"?>
<p:tagLst xmlns:a="http://schemas.openxmlformats.org/drawingml/2006/main" xmlns:r="http://schemas.openxmlformats.org/officeDocument/2006/relationships" xmlns:p="http://schemas.openxmlformats.org/presentationml/2006/main">
  <p:tag name="SLIDEELEMTYPE" val="48"/>
</p:tagLst>
</file>

<file path=ppt/tags/tag5.xml><?xml version="1.0" encoding="utf-8"?>
<p:tagLst xmlns:a="http://schemas.openxmlformats.org/drawingml/2006/main" xmlns:r="http://schemas.openxmlformats.org/officeDocument/2006/relationships" xmlns:p="http://schemas.openxmlformats.org/presentationml/2006/main">
  <p:tag name="SLIDEELEMTYPE" val="49"/>
  <p:tag name="PRINTWIDTH" val="720"/>
  <p:tag name="PRINTHEIGHT" val="522"/>
</p:tagLst>
</file>

<file path=ppt/tags/tag50.xml><?xml version="1.0" encoding="utf-8"?>
<p:tagLst xmlns:a="http://schemas.openxmlformats.org/drawingml/2006/main" xmlns:r="http://schemas.openxmlformats.org/officeDocument/2006/relationships" xmlns:p="http://schemas.openxmlformats.org/presentationml/2006/main">
  <p:tag name="SLIDEELEMTYPE" val="49"/>
  <p:tag name="PRINTWIDTH" val="720"/>
  <p:tag name="PRINTHEIGHT" val="522"/>
</p:tagLst>
</file>

<file path=ppt/tags/tag51.xml><?xml version="1.0" encoding="utf-8"?>
<p:tagLst xmlns:a="http://schemas.openxmlformats.org/drawingml/2006/main" xmlns:r="http://schemas.openxmlformats.org/officeDocument/2006/relationships" xmlns:p="http://schemas.openxmlformats.org/presentationml/2006/main">
  <p:tag name="SLIDEELEMTYPE" val="27"/>
</p:tagLst>
</file>

<file path=ppt/tags/tag52.xml><?xml version="1.0" encoding="utf-8"?>
<p:tagLst xmlns:a="http://schemas.openxmlformats.org/drawingml/2006/main" xmlns:r="http://schemas.openxmlformats.org/officeDocument/2006/relationships" xmlns:p="http://schemas.openxmlformats.org/presentationml/2006/main">
  <p:tag name="SLIDEELEMTYPE" val="47"/>
</p:tagLst>
</file>

<file path=ppt/tags/tag53.xml><?xml version="1.0" encoding="utf-8"?>
<p:tagLst xmlns:a="http://schemas.openxmlformats.org/drawingml/2006/main" xmlns:r="http://schemas.openxmlformats.org/officeDocument/2006/relationships" xmlns:p="http://schemas.openxmlformats.org/presentationml/2006/main">
  <p:tag name="SLIDEELEMTYPE" val="44"/>
</p:tagLst>
</file>

<file path=ppt/tags/tag54.xml><?xml version="1.0" encoding="utf-8"?>
<p:tagLst xmlns:a="http://schemas.openxmlformats.org/drawingml/2006/main" xmlns:r="http://schemas.openxmlformats.org/officeDocument/2006/relationships" xmlns:p="http://schemas.openxmlformats.org/presentationml/2006/main">
  <p:tag name="SLIDEELEMTYPE" val="48"/>
</p:tagLst>
</file>

<file path=ppt/tags/tag55.xml><?xml version="1.0" encoding="utf-8"?>
<p:tagLst xmlns:a="http://schemas.openxmlformats.org/drawingml/2006/main" xmlns:r="http://schemas.openxmlformats.org/officeDocument/2006/relationships" xmlns:p="http://schemas.openxmlformats.org/presentationml/2006/main">
  <p:tag name="SLIDEELEMTYPE" val="43"/>
  <p:tag name="PRINTWIDTH" val="56.875"/>
  <p:tag name="PRINTHEIGHT" val="22.875"/>
</p:tagLst>
</file>

<file path=ppt/tags/tag56.xml><?xml version="1.0" encoding="utf-8"?>
<p:tagLst xmlns:a="http://schemas.openxmlformats.org/drawingml/2006/main" xmlns:r="http://schemas.openxmlformats.org/officeDocument/2006/relationships" xmlns:p="http://schemas.openxmlformats.org/presentationml/2006/main">
  <p:tag name="SLIDEELEMTYPE" val="49"/>
  <p:tag name="PRINTWIDTH" val="666"/>
  <p:tag name="PRINTHEIGHT" val="522"/>
</p:tagLst>
</file>

<file path=ppt/tags/tag57.xml><?xml version="1.0" encoding="utf-8"?>
<p:tagLst xmlns:a="http://schemas.openxmlformats.org/drawingml/2006/main" xmlns:r="http://schemas.openxmlformats.org/officeDocument/2006/relationships" xmlns:p="http://schemas.openxmlformats.org/presentationml/2006/main">
  <p:tag name="SLIDEELEMTYPE" val="14"/>
  <p:tag name="PRINTWIDTH" val="26.75"/>
  <p:tag name="PRINTHEIGHT" val="19.25"/>
</p:tagLst>
</file>

<file path=ppt/tags/tag58.xml><?xml version="1.0" encoding="utf-8"?>
<p:tagLst xmlns:a="http://schemas.openxmlformats.org/drawingml/2006/main" xmlns:r="http://schemas.openxmlformats.org/officeDocument/2006/relationships" xmlns:p="http://schemas.openxmlformats.org/presentationml/2006/main">
  <p:tag name="SLIDEELEMTYPE" val="42"/>
  <p:tag name="PRINTWIDTH" val="129"/>
  <p:tag name="PRINTHEIGHT" val="22.875"/>
</p:tagLst>
</file>

<file path=ppt/tags/tag59.xml><?xml version="1.0" encoding="utf-8"?>
<p:tagLst xmlns:a="http://schemas.openxmlformats.org/drawingml/2006/main" xmlns:r="http://schemas.openxmlformats.org/officeDocument/2006/relationships" xmlns:p="http://schemas.openxmlformats.org/presentationml/2006/main">
  <p:tag name="SLIDEELEMTYPE" val="49"/>
  <p:tag name="PRINTWIDTH" val="720"/>
  <p:tag name="PRINTHEIGHT" val="522"/>
</p:tagLst>
</file>

<file path=ppt/tags/tag6.xml><?xml version="1.0" encoding="utf-8"?>
<p:tagLst xmlns:a="http://schemas.openxmlformats.org/drawingml/2006/main" xmlns:r="http://schemas.openxmlformats.org/officeDocument/2006/relationships" xmlns:p="http://schemas.openxmlformats.org/presentationml/2006/main">
  <p:tag name="SLIDEELEMTYPE" val="27"/>
</p:tagLst>
</file>

<file path=ppt/tags/tag60.xml><?xml version="1.0" encoding="utf-8"?>
<p:tagLst xmlns:a="http://schemas.openxmlformats.org/drawingml/2006/main" xmlns:r="http://schemas.openxmlformats.org/officeDocument/2006/relationships" xmlns:p="http://schemas.openxmlformats.org/presentationml/2006/main">
  <p:tag name="SLIDEELEMTYPE" val="27"/>
</p:tagLst>
</file>

<file path=ppt/tags/tag61.xml><?xml version="1.0" encoding="utf-8"?>
<p:tagLst xmlns:a="http://schemas.openxmlformats.org/drawingml/2006/main" xmlns:r="http://schemas.openxmlformats.org/officeDocument/2006/relationships" xmlns:p="http://schemas.openxmlformats.org/presentationml/2006/main">
  <p:tag name="SLIDEELEMTYPE" val="47"/>
</p:tagLst>
</file>

<file path=ppt/tags/tag62.xml><?xml version="1.0" encoding="utf-8"?>
<p:tagLst xmlns:a="http://schemas.openxmlformats.org/drawingml/2006/main" xmlns:r="http://schemas.openxmlformats.org/officeDocument/2006/relationships" xmlns:p="http://schemas.openxmlformats.org/presentationml/2006/main">
  <p:tag name="SLIDEELEMTYPE" val="44"/>
</p:tagLst>
</file>

<file path=ppt/tags/tag63.xml><?xml version="1.0" encoding="utf-8"?>
<p:tagLst xmlns:a="http://schemas.openxmlformats.org/drawingml/2006/main" xmlns:r="http://schemas.openxmlformats.org/officeDocument/2006/relationships" xmlns:p="http://schemas.openxmlformats.org/presentationml/2006/main">
  <p:tag name="SLIDEELEMTYPE" val="48"/>
</p:tagLst>
</file>

<file path=ppt/tags/tag64.xml><?xml version="1.0" encoding="utf-8"?>
<p:tagLst xmlns:a="http://schemas.openxmlformats.org/drawingml/2006/main" xmlns:r="http://schemas.openxmlformats.org/officeDocument/2006/relationships" xmlns:p="http://schemas.openxmlformats.org/presentationml/2006/main">
  <p:tag name="SLIDEELEMTYPE" val="27"/>
</p:tagLst>
</file>

<file path=ppt/tags/tag65.xml><?xml version="1.0" encoding="utf-8"?>
<p:tagLst xmlns:a="http://schemas.openxmlformats.org/drawingml/2006/main" xmlns:r="http://schemas.openxmlformats.org/officeDocument/2006/relationships" xmlns:p="http://schemas.openxmlformats.org/presentationml/2006/main">
  <p:tag name="SLIDEELEMTYPE" val="47"/>
</p:tagLst>
</file>

<file path=ppt/tags/tag66.xml><?xml version="1.0" encoding="utf-8"?>
<p:tagLst xmlns:a="http://schemas.openxmlformats.org/drawingml/2006/main" xmlns:r="http://schemas.openxmlformats.org/officeDocument/2006/relationships" xmlns:p="http://schemas.openxmlformats.org/presentationml/2006/main">
  <p:tag name="SLIDEELEMTYPE" val="28"/>
</p:tagLst>
</file>

<file path=ppt/tags/tag67.xml><?xml version="1.0" encoding="utf-8"?>
<p:tagLst xmlns:a="http://schemas.openxmlformats.org/drawingml/2006/main" xmlns:r="http://schemas.openxmlformats.org/officeDocument/2006/relationships" xmlns:p="http://schemas.openxmlformats.org/presentationml/2006/main">
  <p:tag name="SLIDEELEMTYPE" val="48"/>
</p:tagLst>
</file>

<file path=ppt/tags/tag68.xml><?xml version="1.0" encoding="utf-8"?>
<p:tagLst xmlns:a="http://schemas.openxmlformats.org/drawingml/2006/main" xmlns:r="http://schemas.openxmlformats.org/officeDocument/2006/relationships" xmlns:p="http://schemas.openxmlformats.org/presentationml/2006/main">
  <p:tag name="SLIDEELEMTYPE" val="49"/>
  <p:tag name="PRINTWIDTH" val="720"/>
  <p:tag name="PRINTHEIGHT" val="522"/>
</p:tagLst>
</file>

<file path=ppt/tags/tag69.xml><?xml version="1.0" encoding="utf-8"?>
<p:tagLst xmlns:a="http://schemas.openxmlformats.org/drawingml/2006/main" xmlns:r="http://schemas.openxmlformats.org/officeDocument/2006/relationships" xmlns:p="http://schemas.openxmlformats.org/presentationml/2006/main">
  <p:tag name="SLIDEELEMTYPE" val="27"/>
</p:tagLst>
</file>

<file path=ppt/tags/tag7.xml><?xml version="1.0" encoding="utf-8"?>
<p:tagLst xmlns:a="http://schemas.openxmlformats.org/drawingml/2006/main" xmlns:r="http://schemas.openxmlformats.org/officeDocument/2006/relationships" xmlns:p="http://schemas.openxmlformats.org/presentationml/2006/main">
  <p:tag name="SLIDEELEMTYPE" val="47"/>
</p:tagLst>
</file>

<file path=ppt/tags/tag70.xml><?xml version="1.0" encoding="utf-8"?>
<p:tagLst xmlns:a="http://schemas.openxmlformats.org/drawingml/2006/main" xmlns:r="http://schemas.openxmlformats.org/officeDocument/2006/relationships" xmlns:p="http://schemas.openxmlformats.org/presentationml/2006/main">
  <p:tag name="SLIDEELEMTYPE" val="47"/>
</p:tagLst>
</file>

<file path=ppt/tags/tag71.xml><?xml version="1.0" encoding="utf-8"?>
<p:tagLst xmlns:a="http://schemas.openxmlformats.org/drawingml/2006/main" xmlns:r="http://schemas.openxmlformats.org/officeDocument/2006/relationships" xmlns:p="http://schemas.openxmlformats.org/presentationml/2006/main">
  <p:tag name="SLIDEELEMTYPE" val="44"/>
</p:tagLst>
</file>

<file path=ppt/tags/tag72.xml><?xml version="1.0" encoding="utf-8"?>
<p:tagLst xmlns:a="http://schemas.openxmlformats.org/drawingml/2006/main" xmlns:r="http://schemas.openxmlformats.org/officeDocument/2006/relationships" xmlns:p="http://schemas.openxmlformats.org/presentationml/2006/main">
  <p:tag name="SLIDEELEMTYPE" val="48"/>
</p:tagLst>
</file>

<file path=ppt/tags/tag73.xml><?xml version="1.0" encoding="utf-8"?>
<p:tagLst xmlns:a="http://schemas.openxmlformats.org/drawingml/2006/main" xmlns:r="http://schemas.openxmlformats.org/officeDocument/2006/relationships" xmlns:p="http://schemas.openxmlformats.org/presentationml/2006/main">
  <p:tag name="SLIDEELEMTYPE" val="43"/>
  <p:tag name="PRINTWIDTH" val="56.875"/>
  <p:tag name="PRINTHEIGHT" val="22.875"/>
</p:tagLst>
</file>

<file path=ppt/tags/tag74.xml><?xml version="1.0" encoding="utf-8"?>
<p:tagLst xmlns:a="http://schemas.openxmlformats.org/drawingml/2006/main" xmlns:r="http://schemas.openxmlformats.org/officeDocument/2006/relationships" xmlns:p="http://schemas.openxmlformats.org/presentationml/2006/main">
  <p:tag name="SLIDEELEMTYPE" val="49"/>
  <p:tag name="PRINTWIDTH" val="666"/>
  <p:tag name="PRINTHEIGHT" val="522"/>
</p:tagLst>
</file>

<file path=ppt/tags/tag75.xml><?xml version="1.0" encoding="utf-8"?>
<p:tagLst xmlns:a="http://schemas.openxmlformats.org/drawingml/2006/main" xmlns:r="http://schemas.openxmlformats.org/officeDocument/2006/relationships" xmlns:p="http://schemas.openxmlformats.org/presentationml/2006/main">
  <p:tag name="SLIDEELEMTYPE" val="14"/>
  <p:tag name="PRINTWIDTH" val="26.75"/>
  <p:tag name="PRINTHEIGHT" val="19.25"/>
</p:tagLst>
</file>

<file path=ppt/tags/tag76.xml><?xml version="1.0" encoding="utf-8"?>
<p:tagLst xmlns:a="http://schemas.openxmlformats.org/drawingml/2006/main" xmlns:r="http://schemas.openxmlformats.org/officeDocument/2006/relationships" xmlns:p="http://schemas.openxmlformats.org/presentationml/2006/main">
  <p:tag name="SLIDEELEMTYPE" val="42"/>
  <p:tag name="PRINTWIDTH" val="129"/>
  <p:tag name="PRINTHEIGHT" val="22.875"/>
</p:tagLst>
</file>

<file path=ppt/tags/tag77.xml><?xml version="1.0" encoding="utf-8"?>
<p:tagLst xmlns:a="http://schemas.openxmlformats.org/drawingml/2006/main" xmlns:r="http://schemas.openxmlformats.org/officeDocument/2006/relationships" xmlns:p="http://schemas.openxmlformats.org/presentationml/2006/main">
  <p:tag name="SLIDEELEMTYPE" val="49"/>
  <p:tag name="PRINTWIDTH" val="720"/>
  <p:tag name="PRINTHEIGHT" val="522"/>
</p:tagLst>
</file>

<file path=ppt/tags/tag78.xml><?xml version="1.0" encoding="utf-8"?>
<p:tagLst xmlns:a="http://schemas.openxmlformats.org/drawingml/2006/main" xmlns:r="http://schemas.openxmlformats.org/officeDocument/2006/relationships" xmlns:p="http://schemas.openxmlformats.org/presentationml/2006/main">
  <p:tag name="SLIDEELEMTYPE" val="27"/>
</p:tagLst>
</file>

<file path=ppt/tags/tag79.xml><?xml version="1.0" encoding="utf-8"?>
<p:tagLst xmlns:a="http://schemas.openxmlformats.org/drawingml/2006/main" xmlns:r="http://schemas.openxmlformats.org/officeDocument/2006/relationships" xmlns:p="http://schemas.openxmlformats.org/presentationml/2006/main">
  <p:tag name="SLIDEELEMTYPE" val="47"/>
</p:tagLst>
</file>

<file path=ppt/tags/tag8.xml><?xml version="1.0" encoding="utf-8"?>
<p:tagLst xmlns:a="http://schemas.openxmlformats.org/drawingml/2006/main" xmlns:r="http://schemas.openxmlformats.org/officeDocument/2006/relationships" xmlns:p="http://schemas.openxmlformats.org/presentationml/2006/main">
  <p:tag name="SLIDEELEMTYPE" val="44"/>
</p:tagLst>
</file>

<file path=ppt/tags/tag80.xml><?xml version="1.0" encoding="utf-8"?>
<p:tagLst xmlns:a="http://schemas.openxmlformats.org/drawingml/2006/main" xmlns:r="http://schemas.openxmlformats.org/officeDocument/2006/relationships" xmlns:p="http://schemas.openxmlformats.org/presentationml/2006/main">
  <p:tag name="SLIDEELEMTYPE" val="44"/>
</p:tagLst>
</file>

<file path=ppt/tags/tag81.xml><?xml version="1.0" encoding="utf-8"?>
<p:tagLst xmlns:a="http://schemas.openxmlformats.org/drawingml/2006/main" xmlns:r="http://schemas.openxmlformats.org/officeDocument/2006/relationships" xmlns:p="http://schemas.openxmlformats.org/presentationml/2006/main">
  <p:tag name="SLIDEELEMTYPE" val="48"/>
</p:tagLst>
</file>

<file path=ppt/tags/tag82.xml><?xml version="1.0" encoding="utf-8"?>
<p:tagLst xmlns:a="http://schemas.openxmlformats.org/drawingml/2006/main" xmlns:r="http://schemas.openxmlformats.org/officeDocument/2006/relationships" xmlns:p="http://schemas.openxmlformats.org/presentationml/2006/main">
  <p:tag name="SLIDEELEMTYPE" val="27"/>
</p:tagLst>
</file>

<file path=ppt/tags/tag83.xml><?xml version="1.0" encoding="utf-8"?>
<p:tagLst xmlns:a="http://schemas.openxmlformats.org/drawingml/2006/main" xmlns:r="http://schemas.openxmlformats.org/officeDocument/2006/relationships" xmlns:p="http://schemas.openxmlformats.org/presentationml/2006/main">
  <p:tag name="SLIDEELEMTYPE" val="47"/>
</p:tagLst>
</file>

<file path=ppt/tags/tag84.xml><?xml version="1.0" encoding="utf-8"?>
<p:tagLst xmlns:a="http://schemas.openxmlformats.org/drawingml/2006/main" xmlns:r="http://schemas.openxmlformats.org/officeDocument/2006/relationships" xmlns:p="http://schemas.openxmlformats.org/presentationml/2006/main">
  <p:tag name="SLIDEELEMTYPE" val="28"/>
</p:tagLst>
</file>

<file path=ppt/tags/tag85.xml><?xml version="1.0" encoding="utf-8"?>
<p:tagLst xmlns:a="http://schemas.openxmlformats.org/drawingml/2006/main" xmlns:r="http://schemas.openxmlformats.org/officeDocument/2006/relationships" xmlns:p="http://schemas.openxmlformats.org/presentationml/2006/main">
  <p:tag name="SLIDEELEMTYPE" val="48"/>
</p:tagLst>
</file>

<file path=ppt/tags/tag86.xml><?xml version="1.0" encoding="utf-8"?>
<p:tagLst xmlns:a="http://schemas.openxmlformats.org/drawingml/2006/main" xmlns:r="http://schemas.openxmlformats.org/officeDocument/2006/relationships" xmlns:p="http://schemas.openxmlformats.org/presentationml/2006/main">
  <p:tag name="SLIDEELEMTYPE" val="49"/>
  <p:tag name="PRINTWIDTH" val="720"/>
  <p:tag name="PRINTHEIGHT" val="522"/>
</p:tagLst>
</file>

<file path=ppt/tags/tag87.xml><?xml version="1.0" encoding="utf-8"?>
<p:tagLst xmlns:a="http://schemas.openxmlformats.org/drawingml/2006/main" xmlns:r="http://schemas.openxmlformats.org/officeDocument/2006/relationships" xmlns:p="http://schemas.openxmlformats.org/presentationml/2006/main">
  <p:tag name="SLIDEELEMTYPE" val="27"/>
</p:tagLst>
</file>

<file path=ppt/tags/tag88.xml><?xml version="1.0" encoding="utf-8"?>
<p:tagLst xmlns:a="http://schemas.openxmlformats.org/drawingml/2006/main" xmlns:r="http://schemas.openxmlformats.org/officeDocument/2006/relationships" xmlns:p="http://schemas.openxmlformats.org/presentationml/2006/main">
  <p:tag name="SLIDEELEMTYPE" val="47"/>
</p:tagLst>
</file>

<file path=ppt/tags/tag89.xml><?xml version="1.0" encoding="utf-8"?>
<p:tagLst xmlns:a="http://schemas.openxmlformats.org/drawingml/2006/main" xmlns:r="http://schemas.openxmlformats.org/officeDocument/2006/relationships" xmlns:p="http://schemas.openxmlformats.org/presentationml/2006/main">
  <p:tag name="SLIDEELEMTYPE" val="44"/>
</p:tagLst>
</file>

<file path=ppt/tags/tag9.xml><?xml version="1.0" encoding="utf-8"?>
<p:tagLst xmlns:a="http://schemas.openxmlformats.org/drawingml/2006/main" xmlns:r="http://schemas.openxmlformats.org/officeDocument/2006/relationships" xmlns:p="http://schemas.openxmlformats.org/presentationml/2006/main">
  <p:tag name="SLIDEELEMTYPE" val="48"/>
</p:tagLst>
</file>

<file path=ppt/tags/tag90.xml><?xml version="1.0" encoding="utf-8"?>
<p:tagLst xmlns:a="http://schemas.openxmlformats.org/drawingml/2006/main" xmlns:r="http://schemas.openxmlformats.org/officeDocument/2006/relationships" xmlns:p="http://schemas.openxmlformats.org/presentationml/2006/main">
  <p:tag name="SLIDEELEMTYPE" val="48"/>
</p:tagLst>
</file>

<file path=ppt/tags/tag91.xml><?xml version="1.0" encoding="utf-8"?>
<p:tagLst xmlns:a="http://schemas.openxmlformats.org/drawingml/2006/main" xmlns:r="http://schemas.openxmlformats.org/officeDocument/2006/relationships" xmlns:p="http://schemas.openxmlformats.org/presentationml/2006/main">
  <p:tag name="NAME" val="Full Page, One Object, Text"/>
  <p:tag name="GUID" val="352DF632-E9B5-11D4-A9F4-00A0C9AAF2D8"/>
  <p:tag name="WSPAGENUMBER" val="1"/>
  <p:tag name="INCLUDEINTOC" val="0"/>
  <p:tag name="SLIDETYPE" val="3"/>
  <p:tag name="GREYBORDERS" val="True"/>
  <p:tag name="SPACEBETWEENOBJECTS" val="p9"/>
  <p:tag name="FONTRATIO" val="p1"/>
  <p:tag name="SLIDELEFTMARGIN" val="p36"/>
  <p:tag name="SLIDERIGHTMARGIN" val="p756"/>
  <p:tag name="SLIDETOPMARGIN" val="p36"/>
  <p:tag name="SLIDEBOTTOMMARGIN" val="p576"/>
  <p:tag name="LEFTCOLLEFTMARGIN" val="p36"/>
  <p:tag name="LEFTCOLRIGHTMARGIN" val="p738"/>
  <p:tag name="RIGHTCOLLEFTMARGIN" val="p0"/>
  <p:tag name="RIGHTCOLRIGHTMARGIN" val="p0"/>
  <p:tag name="TAGORIENTATION" val="Letter"/>
  <p:tag name="ARRANGETOGRID" val="False"/>
  <p:tag name="LEFTCOLTOPMARGIN" val="p126"/>
  <p:tag name="RIGHTCOLTOPMARGIN" val="p126"/>
  <p:tag name="LEFTCOLBOTTOMMARGIN" val="p535"/>
  <p:tag name="RIGHTCOLBOTTOMMARGIN" val="p535"/>
  <p:tag name="SLIDEPAGENUMBER" val="2"/>
</p:tagLst>
</file>

<file path=ppt/tags/tag92.xml><?xml version="1.0" encoding="utf-8"?>
<p:tagLst xmlns:a="http://schemas.openxmlformats.org/drawingml/2006/main" xmlns:r="http://schemas.openxmlformats.org/officeDocument/2006/relationships" xmlns:p="http://schemas.openxmlformats.org/presentationml/2006/main">
  <p:tag name="SLIDEELEMTYPE" val="73"/>
  <p:tag name="PRINTWIDTH" val="792"/>
  <p:tag name="PRINTHEIGHT" val="3.6"/>
  <p:tag name="ONEMERRILL" val="2"/>
  <p:tag name="LEGALDAYONE" val="True"/>
  <p:tag name="PITCHBOOKPALETTE" val="3.5"/>
  <p:tag name="ISLOCKED" val="True"/>
  <p:tag name="DEFAULTHEIGHT" val="p4"/>
  <p:tag name="DEFAULTWIDTH" val="p792"/>
  <p:tag name="DEFAULTTOP" val="p612!999"/>
  <p:tag name="DEFAULTLEFT" val="p0"/>
</p:tagLst>
</file>

<file path=ppt/tags/tag93.xml><?xml version="1.0" encoding="utf-8"?>
<p:tagLst xmlns:a="http://schemas.openxmlformats.org/drawingml/2006/main" xmlns:r="http://schemas.openxmlformats.org/officeDocument/2006/relationships" xmlns:p="http://schemas.openxmlformats.org/presentationml/2006/main">
  <p:tag name="SLIDEELEMTYPE" val="3"/>
  <p:tag name="ONEMERRILL" val="2"/>
  <p:tag name="PREVENTUNTAGGEDSHAPERESIZE" val="False"/>
  <p:tag name="LEGALDAYONE" val="True"/>
  <p:tag name="PITCHBOOKPALETTE" val="3.5"/>
  <p:tag name="ISLOCKED" val="True"/>
  <p:tag name="DEFAULTHEIGHT" val="p26!6250"/>
  <p:tag name="DEFAULTWIDTH" val="p702!1251"/>
  <p:tag name="DEFAULTTOP" val="p126"/>
  <p:tag name="DEFAULTLEFT" val="p36"/>
</p:tagLst>
</file>

<file path=ppt/tags/tag94.xml><?xml version="1.0" encoding="utf-8"?>
<p:tagLst xmlns:a="http://schemas.openxmlformats.org/drawingml/2006/main" xmlns:r="http://schemas.openxmlformats.org/officeDocument/2006/relationships" xmlns:p="http://schemas.openxmlformats.org/presentationml/2006/main">
  <p:tag name="SLIDEELEMTYPE" val="17"/>
</p:tagLst>
</file>

<file path=ppt/tags/tag95.xml><?xml version="1.0" encoding="utf-8"?>
<p:tagLst xmlns:a="http://schemas.openxmlformats.org/drawingml/2006/main" xmlns:r="http://schemas.openxmlformats.org/officeDocument/2006/relationships" xmlns:p="http://schemas.openxmlformats.org/presentationml/2006/main">
  <p:tag name="BULLETSTYLE" val="BulletStyle"/>
  <p:tag name="SLIDEELEMTYPE" val="3"/>
  <p:tag name="DEFAULTOFFLEFT" val="-362.125"/>
  <p:tag name="DEFAULTONLEFT" val="395.875"/>
  <p:tag name="PRESERVEASPECTRATIO" val="False"/>
  <p:tag name="ONEMERRILL" val="2"/>
  <p:tag name="LEGALDAYONE" val="True"/>
  <p:tag name="PITCHBOOKPALETTE" val="3.5"/>
  <p:tag name="ISLOCKED" val="True"/>
  <p:tag name="DEFAULTHEIGHT" val="p26!6250"/>
  <p:tag name="DEFAULTWIDTH" val="p342"/>
  <p:tag name="DEFAULTTOP" val="p380!4950"/>
  <p:tag name="DEFAULTLEFT" val="p396"/>
</p:tagLst>
</file>

<file path=ppt/tags/tag96.xml><?xml version="1.0" encoding="utf-8"?>
<p:tagLst xmlns:a="http://schemas.openxmlformats.org/drawingml/2006/main" xmlns:r="http://schemas.openxmlformats.org/officeDocument/2006/relationships" xmlns:p="http://schemas.openxmlformats.org/presentationml/2006/main">
  <p:tag name="PRESERVEASPECTRATIO" val="False"/>
  <p:tag name="DEFAULTONLEFT" val="395.875"/>
  <p:tag name="DEFAULTOFFLEFT" val="-362.125"/>
  <p:tag name="SLIDEELEMTYPE" val="3"/>
  <p:tag name="BULLETSTYLE" val="BulletStyle"/>
  <p:tag name="ONEMERRILL" val="2"/>
  <p:tag name="LEGALDAYONE" val="True"/>
  <p:tag name="PITCHBOOKPALETTE" val="3.5"/>
  <p:tag name="ISLOCKED" val="True"/>
  <p:tag name="DEFAULTHEIGHT" val="p26!6250"/>
  <p:tag name="DEFAULTWIDTH" val="p342"/>
  <p:tag name="DEFAULTTOP" val="p380!4950"/>
  <p:tag name="DEFAULTLEFT" val="p36"/>
</p:tagLst>
</file>

<file path=ppt/tags/tag97.xml><?xml version="1.0" encoding="utf-8"?>
<p:tagLst xmlns:a="http://schemas.openxmlformats.org/drawingml/2006/main" xmlns:r="http://schemas.openxmlformats.org/officeDocument/2006/relationships" xmlns:p="http://schemas.openxmlformats.org/presentationml/2006/main">
  <p:tag name="PRESERVEASPECTRATIO" val="False"/>
  <p:tag name="DEFAULTONLEFT" val="395.875"/>
  <p:tag name="DEFAULTOFFLEFT" val="-362.125"/>
  <p:tag name="SLIDEELEMTYPE" val="3"/>
  <p:tag name="BULLETSTYLE" val="BulletStyle"/>
  <p:tag name="ONEMERRILL" val="2"/>
  <p:tag name="LEGALDAYONE" val="True"/>
  <p:tag name="PITCHBOOKPALETTE" val="3.5"/>
  <p:tag name="ISLOCKED" val="True"/>
  <p:tag name="DEFAULTHEIGHT" val="p26!6250"/>
  <p:tag name="DEFAULTWIDTH" val="p342"/>
  <p:tag name="DEFAULTTOP" val="p194!7735"/>
  <p:tag name="DEFAULTLEFT" val="p396"/>
</p:tagLst>
</file>

<file path=ppt/tags/tag98.xml><?xml version="1.0" encoding="utf-8"?>
<p:tagLst xmlns:a="http://schemas.openxmlformats.org/drawingml/2006/main" xmlns:r="http://schemas.openxmlformats.org/officeDocument/2006/relationships" xmlns:p="http://schemas.openxmlformats.org/presentationml/2006/main">
  <p:tag name="BULLETSTYLE" val="BulletStyle"/>
  <p:tag name="SLIDEELEMTYPE" val="3"/>
  <p:tag name="DEFAULTOFFLEFT" val="-362.125"/>
  <p:tag name="DEFAULTONLEFT" val="395.875"/>
  <p:tag name="PRESERVEASPECTRATIO" val="False"/>
  <p:tag name="ONEMERRILL" val="2"/>
  <p:tag name="LEGALDAYONE" val="True"/>
  <p:tag name="PITCHBOOKPALETTE" val="3.5"/>
  <p:tag name="ISLOCKED" val="True"/>
  <p:tag name="DEFAULTHEIGHT" val="p26!6250"/>
  <p:tag name="DEFAULTWIDTH" val="p342"/>
  <p:tag name="DEFAULTTOP" val="p194!7735"/>
  <p:tag name="DEFAULTLEFT" val="p36"/>
</p:tagLst>
</file>

<file path=ppt/tags/tag99.xml><?xml version="1.0" encoding="utf-8"?>
<p:tagLst xmlns:a="http://schemas.openxmlformats.org/drawingml/2006/main" xmlns:r="http://schemas.openxmlformats.org/officeDocument/2006/relationships" xmlns:p="http://schemas.openxmlformats.org/presentationml/2006/main">
  <p:tag name="PRINTWIDTH" val="702"/>
  <p:tag name="SLIDEELEMTYPE" val="4"/>
  <p:tag name="PRINTHEIGHT" val="414"/>
  <p:tag name="BULLETSTYLE" val="2"/>
  <p:tag name="PITCHBOOKPALETTE" val="3.5"/>
  <p:tag name="ISLOCKED" val="True"/>
  <p:tag name="DEFAULTHEIGHT" val="p149!413"/>
  <p:tag name="DEFAULTWIDTH" val="p342"/>
  <p:tag name="DEFAULTTOP" val="p230!6486"/>
  <p:tag name="DEFAULTLEFT" val="p36"/>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001C5C"/>
      </a:lt2>
      <a:accent1>
        <a:srgbClr val="EDAD1D"/>
      </a:accent1>
      <a:accent2>
        <a:srgbClr val="3E862E"/>
      </a:accent2>
      <a:accent3>
        <a:srgbClr val="FFFFFF"/>
      </a:accent3>
      <a:accent4>
        <a:srgbClr val="000000"/>
      </a:accent4>
      <a:accent5>
        <a:srgbClr val="F4D3AB"/>
      </a:accent5>
      <a:accent6>
        <a:srgbClr val="377929"/>
      </a:accent6>
      <a:hlink>
        <a:srgbClr val="4F83B3"/>
      </a:hlink>
      <a:folHlink>
        <a:srgbClr val="461A3E"/>
      </a:folHlink>
    </a:clrScheme>
    <a:fontScheme name="Default Design">
      <a:majorFont>
        <a:latin typeface="Book Antiqu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000066"/>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000066"/>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001C5C"/>
        </a:lt2>
        <a:accent1>
          <a:srgbClr val="EDAD1D"/>
        </a:accent1>
        <a:accent2>
          <a:srgbClr val="3E862E"/>
        </a:accent2>
        <a:accent3>
          <a:srgbClr val="FFFFFF"/>
        </a:accent3>
        <a:accent4>
          <a:srgbClr val="000000"/>
        </a:accent4>
        <a:accent5>
          <a:srgbClr val="F4D3AB"/>
        </a:accent5>
        <a:accent6>
          <a:srgbClr val="377929"/>
        </a:accent6>
        <a:hlink>
          <a:srgbClr val="4F83B3"/>
        </a:hlink>
        <a:folHlink>
          <a:srgbClr val="461A3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001C5C"/>
      </a:lt2>
      <a:accent1>
        <a:srgbClr val="EDAD1D"/>
      </a:accent1>
      <a:accent2>
        <a:srgbClr val="3E862E"/>
      </a:accent2>
      <a:accent3>
        <a:srgbClr val="FFFFFF"/>
      </a:accent3>
      <a:accent4>
        <a:srgbClr val="000000"/>
      </a:accent4>
      <a:accent5>
        <a:srgbClr val="F4D3AB"/>
      </a:accent5>
      <a:accent6>
        <a:srgbClr val="377929"/>
      </a:accent6>
      <a:hlink>
        <a:srgbClr val="4F83B3"/>
      </a:hlink>
      <a:folHlink>
        <a:srgbClr val="461A3E"/>
      </a:folHlink>
    </a:clrScheme>
    <a:fontScheme name="Default Design">
      <a:majorFont>
        <a:latin typeface="Book Antiqu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000066"/>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000066"/>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001C5C"/>
        </a:lt2>
        <a:accent1>
          <a:srgbClr val="EDAD1D"/>
        </a:accent1>
        <a:accent2>
          <a:srgbClr val="3E862E"/>
        </a:accent2>
        <a:accent3>
          <a:srgbClr val="FFFFFF"/>
        </a:accent3>
        <a:accent4>
          <a:srgbClr val="000000"/>
        </a:accent4>
        <a:accent5>
          <a:srgbClr val="F4D3AB"/>
        </a:accent5>
        <a:accent6>
          <a:srgbClr val="377929"/>
        </a:accent6>
        <a:hlink>
          <a:srgbClr val="4F83B3"/>
        </a:hlink>
        <a:folHlink>
          <a:srgbClr val="461A3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001C5C"/>
      </a:lt2>
      <a:accent1>
        <a:srgbClr val="EDAD1D"/>
      </a:accent1>
      <a:accent2>
        <a:srgbClr val="3E862E"/>
      </a:accent2>
      <a:accent3>
        <a:srgbClr val="FFFFFF"/>
      </a:accent3>
      <a:accent4>
        <a:srgbClr val="000000"/>
      </a:accent4>
      <a:accent5>
        <a:srgbClr val="F4D3AB"/>
      </a:accent5>
      <a:accent6>
        <a:srgbClr val="377929"/>
      </a:accent6>
      <a:hlink>
        <a:srgbClr val="4F83B3"/>
      </a:hlink>
      <a:folHlink>
        <a:srgbClr val="461A3E"/>
      </a:folHlink>
    </a:clrScheme>
    <a:fontScheme name="Default Design">
      <a:majorFont>
        <a:latin typeface="Book Antiqu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000066"/>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000066"/>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001C5C"/>
        </a:lt2>
        <a:accent1>
          <a:srgbClr val="EDAD1D"/>
        </a:accent1>
        <a:accent2>
          <a:srgbClr val="3E862E"/>
        </a:accent2>
        <a:accent3>
          <a:srgbClr val="FFFFFF"/>
        </a:accent3>
        <a:accent4>
          <a:srgbClr val="000000"/>
        </a:accent4>
        <a:accent5>
          <a:srgbClr val="F4D3AB"/>
        </a:accent5>
        <a:accent6>
          <a:srgbClr val="377929"/>
        </a:accent6>
        <a:hlink>
          <a:srgbClr val="4F83B3"/>
        </a:hlink>
        <a:folHlink>
          <a:srgbClr val="461A3E"/>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001C5C"/>
      </a:lt2>
      <a:accent1>
        <a:srgbClr val="EDAD1D"/>
      </a:accent1>
      <a:accent2>
        <a:srgbClr val="3E862E"/>
      </a:accent2>
      <a:accent3>
        <a:srgbClr val="FFFFFF"/>
      </a:accent3>
      <a:accent4>
        <a:srgbClr val="000000"/>
      </a:accent4>
      <a:accent5>
        <a:srgbClr val="F4D3AB"/>
      </a:accent5>
      <a:accent6>
        <a:srgbClr val="377929"/>
      </a:accent6>
      <a:hlink>
        <a:srgbClr val="4F83B3"/>
      </a:hlink>
      <a:folHlink>
        <a:srgbClr val="461A3E"/>
      </a:folHlink>
    </a:clrScheme>
    <a:fontScheme name="Default Design">
      <a:majorFont>
        <a:latin typeface="Book Antiqu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000066"/>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000066"/>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001C5C"/>
        </a:lt2>
        <a:accent1>
          <a:srgbClr val="EDAD1D"/>
        </a:accent1>
        <a:accent2>
          <a:srgbClr val="3E862E"/>
        </a:accent2>
        <a:accent3>
          <a:srgbClr val="FFFFFF"/>
        </a:accent3>
        <a:accent4>
          <a:srgbClr val="000000"/>
        </a:accent4>
        <a:accent5>
          <a:srgbClr val="F4D3AB"/>
        </a:accent5>
        <a:accent6>
          <a:srgbClr val="377929"/>
        </a:accent6>
        <a:hlink>
          <a:srgbClr val="4F83B3"/>
        </a:hlink>
        <a:folHlink>
          <a:srgbClr val="461A3E"/>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1">
      <a:dk1>
        <a:srgbClr val="000000"/>
      </a:dk1>
      <a:lt1>
        <a:srgbClr val="FFFFFF"/>
      </a:lt1>
      <a:dk2>
        <a:srgbClr val="000000"/>
      </a:dk2>
      <a:lt2>
        <a:srgbClr val="001C5C"/>
      </a:lt2>
      <a:accent1>
        <a:srgbClr val="EDAD1D"/>
      </a:accent1>
      <a:accent2>
        <a:srgbClr val="3E862E"/>
      </a:accent2>
      <a:accent3>
        <a:srgbClr val="FFFFFF"/>
      </a:accent3>
      <a:accent4>
        <a:srgbClr val="000000"/>
      </a:accent4>
      <a:accent5>
        <a:srgbClr val="F4D3AB"/>
      </a:accent5>
      <a:accent6>
        <a:srgbClr val="377929"/>
      </a:accent6>
      <a:hlink>
        <a:srgbClr val="4F83B3"/>
      </a:hlink>
      <a:folHlink>
        <a:srgbClr val="461A3E"/>
      </a:folHlink>
    </a:clrScheme>
    <a:fontScheme name="Default Design">
      <a:majorFont>
        <a:latin typeface="Book Antiqu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000066"/>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000066"/>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001C5C"/>
        </a:lt2>
        <a:accent1>
          <a:srgbClr val="EDAD1D"/>
        </a:accent1>
        <a:accent2>
          <a:srgbClr val="3E862E"/>
        </a:accent2>
        <a:accent3>
          <a:srgbClr val="FFFFFF"/>
        </a:accent3>
        <a:accent4>
          <a:srgbClr val="000000"/>
        </a:accent4>
        <a:accent5>
          <a:srgbClr val="F4D3AB"/>
        </a:accent5>
        <a:accent6>
          <a:srgbClr val="377929"/>
        </a:accent6>
        <a:hlink>
          <a:srgbClr val="4F83B3"/>
        </a:hlink>
        <a:folHlink>
          <a:srgbClr val="461A3E"/>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59EF06B1DC57E45A2F9F05B521FFA35" ma:contentTypeVersion="3" ma:contentTypeDescription="Create a new document." ma:contentTypeScope="" ma:versionID="21efadfac3cbc2c8e3c8d7fb217b96c8">
  <xsd:schema xmlns:xsd="http://www.w3.org/2001/XMLSchema" xmlns:xs="http://www.w3.org/2001/XMLSchema" xmlns:p="http://schemas.microsoft.com/office/2006/metadata/properties" xmlns:ns2="489b5bc0-b988-4f09-8b9e-2b586e8700c8" targetNamespace="http://schemas.microsoft.com/office/2006/metadata/properties" ma:root="true" ma:fieldsID="3e42e941f6981468680aeb8eabf1018d" ns2:_="">
    <xsd:import namespace="489b5bc0-b988-4f09-8b9e-2b586e8700c8"/>
    <xsd:element name="properties">
      <xsd:complexType>
        <xsd:sequence>
          <xsd:element name="documentManagement">
            <xsd:complexType>
              <xsd:all>
                <xsd:element ref="ns2:SharedWithUsers" minOccurs="0"/>
                <xsd:element ref="ns2:SharingHintHash"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9b5bc0-b988-4f09-8b9e-2b586e8700c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F6B74D0-C17C-4115-90B1-FE400484ED7E}">
  <ds:schemaRefs>
    <ds:schemaRef ds:uri="http://purl.org/dc/elements/1.1/"/>
    <ds:schemaRef ds:uri="489b5bc0-b988-4f09-8b9e-2b586e8700c8"/>
    <ds:schemaRef ds:uri="http://www.w3.org/XML/1998/namespace"/>
    <ds:schemaRef ds:uri="http://schemas.microsoft.com/office/infopath/2007/PartnerControls"/>
    <ds:schemaRef ds:uri="http://purl.org/dc/dcmitype/"/>
    <ds:schemaRef ds:uri="http://schemas.microsoft.com/office/2006/documentManagement/types"/>
    <ds:schemaRef ds:uri="http://schemas.openxmlformats.org/package/2006/metadata/core-properties"/>
    <ds:schemaRef ds:uri="http://purl.org/dc/terms/"/>
    <ds:schemaRef ds:uri="http://schemas.microsoft.com/office/2006/metadata/properties"/>
  </ds:schemaRefs>
</ds:datastoreItem>
</file>

<file path=customXml/itemProps2.xml><?xml version="1.0" encoding="utf-8"?>
<ds:datastoreItem xmlns:ds="http://schemas.openxmlformats.org/officeDocument/2006/customXml" ds:itemID="{FB41A2EA-0CB9-4271-A8D0-CA6F05ECB2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9b5bc0-b988-4f09-8b9e-2b586e8700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932C10-3D86-4BCF-9EC4-03E28A8960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1675</TotalTime>
  <Words>788</Words>
  <Application>Microsoft Office PowerPoint</Application>
  <PresentationFormat>On-screen Show (4:3)</PresentationFormat>
  <Paragraphs>105</Paragraphs>
  <Slides>9</Slides>
  <Notes>5</Notes>
  <HiddenSlides>0</HiddenSlides>
  <MMClips>0</MMClips>
  <ScaleCrop>false</ScaleCrop>
  <HeadingPairs>
    <vt:vector size="8" baseType="variant">
      <vt:variant>
        <vt:lpstr>Fonts Used</vt:lpstr>
      </vt:variant>
      <vt:variant>
        <vt:i4>8</vt:i4>
      </vt:variant>
      <vt:variant>
        <vt:lpstr>Theme</vt:lpstr>
      </vt:variant>
      <vt:variant>
        <vt:i4>5</vt:i4>
      </vt:variant>
      <vt:variant>
        <vt:lpstr>Embedded OLE Servers</vt:lpstr>
      </vt:variant>
      <vt:variant>
        <vt:i4>1</vt:i4>
      </vt:variant>
      <vt:variant>
        <vt:lpstr>Slide Titles</vt:lpstr>
      </vt:variant>
      <vt:variant>
        <vt:i4>9</vt:i4>
      </vt:variant>
    </vt:vector>
  </HeadingPairs>
  <TitlesOfParts>
    <vt:vector size="23" baseType="lpstr">
      <vt:lpstr>ＭＳ Ｐゴシック</vt:lpstr>
      <vt:lpstr>Arial</vt:lpstr>
      <vt:lpstr>Book Antiqua</vt:lpstr>
      <vt:lpstr>Calibri</vt:lpstr>
      <vt:lpstr>Century Gothic</vt:lpstr>
      <vt:lpstr>Times New Roman</vt:lpstr>
      <vt:lpstr>Wingdings</vt:lpstr>
      <vt:lpstr>超研澤中楷</vt:lpstr>
      <vt:lpstr>Default Design</vt:lpstr>
      <vt:lpstr>1_Default Design</vt:lpstr>
      <vt:lpstr>2_Default Design</vt:lpstr>
      <vt:lpstr>3_Default Design</vt:lpstr>
      <vt:lpstr>4_Default Design</vt:lpstr>
      <vt:lpstr>Document</vt:lpstr>
      <vt:lpstr>PowerPoint Presentation</vt:lpstr>
      <vt:lpstr>Introduction
---
Overview</vt:lpstr>
      <vt:lpstr>PowerPoint Presentation</vt:lpstr>
      <vt:lpstr>PowerPoint Presentation</vt:lpstr>
      <vt:lpstr>PowerPoint Presentation</vt:lpstr>
      <vt:lpstr>Introduction
---
Overview</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Paige, Wayne</dc:creator>
  <cp:lastModifiedBy>Soumya Bhat</cp:lastModifiedBy>
  <cp:revision>83</cp:revision>
  <cp:lastPrinted>2015-02-26T20:57:46Z</cp:lastPrinted>
  <dcterms:created xsi:type="dcterms:W3CDTF">2015-02-20T15:26:49Z</dcterms:created>
  <dcterms:modified xsi:type="dcterms:W3CDTF">2015-03-20T21:35:05Z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0x010100F59EF06B1DC57E45A2F9F05B521FFA35</vt:lpwstr>
  </property>
</Properties>
</file>