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83" r:id="rId3"/>
    <p:sldMasterId id="2147483689" r:id="rId4"/>
    <p:sldMasterId id="2147483702" r:id="rId5"/>
  </p:sldMasterIdLst>
  <p:notesMasterIdLst>
    <p:notesMasterId r:id="rId17"/>
  </p:notesMasterIdLst>
  <p:handoutMasterIdLst>
    <p:handoutMasterId r:id="rId18"/>
  </p:handoutMasterIdLst>
  <p:sldIdLst>
    <p:sldId id="271" r:id="rId6"/>
    <p:sldId id="272" r:id="rId7"/>
    <p:sldId id="297" r:id="rId8"/>
    <p:sldId id="301" r:id="rId9"/>
    <p:sldId id="307" r:id="rId10"/>
    <p:sldId id="299" r:id="rId11"/>
    <p:sldId id="303" r:id="rId12"/>
    <p:sldId id="308" r:id="rId13"/>
    <p:sldId id="298" r:id="rId14"/>
    <p:sldId id="305" r:id="rId15"/>
    <p:sldId id="311" r:id="rId16"/>
  </p:sldIdLst>
  <p:sldSz cx="9144000" cy="6858000" type="screen4x3"/>
  <p:notesSz cx="6918325"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53" autoAdjust="0"/>
  </p:normalViewPr>
  <p:slideViewPr>
    <p:cSldViewPr>
      <p:cViewPr varScale="1">
        <p:scale>
          <a:sx n="84" d="100"/>
          <a:sy n="84" d="100"/>
        </p:scale>
        <p:origin x="-1258" y="-67"/>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05"/>
        <p:guide pos="21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97941" cy="461328"/>
          </a:xfrm>
          <a:prstGeom prst="rect">
            <a:avLst/>
          </a:prstGeom>
        </p:spPr>
        <p:txBody>
          <a:bodyPr vert="horz" lIns="91995" tIns="45997" rIns="91995" bIns="45997" rtlCol="0"/>
          <a:lstStyle>
            <a:lvl1pPr algn="l">
              <a:defRPr sz="1200"/>
            </a:lvl1pPr>
          </a:lstStyle>
          <a:p>
            <a:endParaRPr lang="en-US"/>
          </a:p>
        </p:txBody>
      </p:sp>
      <p:sp>
        <p:nvSpPr>
          <p:cNvPr id="3" name="Date Placeholder 2"/>
          <p:cNvSpPr>
            <a:spLocks noGrp="1"/>
          </p:cNvSpPr>
          <p:nvPr>
            <p:ph type="dt" sz="quarter" idx="1"/>
          </p:nvPr>
        </p:nvSpPr>
        <p:spPr>
          <a:xfrm>
            <a:off x="3918783" y="2"/>
            <a:ext cx="2997941" cy="461328"/>
          </a:xfrm>
          <a:prstGeom prst="rect">
            <a:avLst/>
          </a:prstGeom>
        </p:spPr>
        <p:txBody>
          <a:bodyPr vert="horz" lIns="91995" tIns="45997" rIns="91995" bIns="45997" rtlCol="0"/>
          <a:lstStyle>
            <a:lvl1pPr algn="r">
              <a:defRPr sz="1200"/>
            </a:lvl1pPr>
          </a:lstStyle>
          <a:p>
            <a:fld id="{C6A52AE1-E12F-4238-8818-82ECC8F5FC30}" type="datetimeFigureOut">
              <a:rPr lang="en-US" smtClean="0"/>
              <a:pPr/>
              <a:t>4/21/2014</a:t>
            </a:fld>
            <a:endParaRPr lang="en-US"/>
          </a:p>
        </p:txBody>
      </p:sp>
      <p:sp>
        <p:nvSpPr>
          <p:cNvPr id="4" name="Footer Placeholder 3"/>
          <p:cNvSpPr>
            <a:spLocks noGrp="1"/>
          </p:cNvSpPr>
          <p:nvPr>
            <p:ph type="ftr" sz="quarter" idx="2"/>
          </p:nvPr>
        </p:nvSpPr>
        <p:spPr>
          <a:xfrm>
            <a:off x="0" y="8760464"/>
            <a:ext cx="2997941" cy="461328"/>
          </a:xfrm>
          <a:prstGeom prst="rect">
            <a:avLst/>
          </a:prstGeom>
        </p:spPr>
        <p:txBody>
          <a:bodyPr vert="horz" lIns="91995" tIns="45997" rIns="91995" bIns="45997" rtlCol="0" anchor="b"/>
          <a:lstStyle>
            <a:lvl1pPr algn="l">
              <a:defRPr sz="1200"/>
            </a:lvl1pPr>
          </a:lstStyle>
          <a:p>
            <a:endParaRPr lang="en-US"/>
          </a:p>
        </p:txBody>
      </p:sp>
      <p:sp>
        <p:nvSpPr>
          <p:cNvPr id="5" name="Slide Number Placeholder 4"/>
          <p:cNvSpPr>
            <a:spLocks noGrp="1"/>
          </p:cNvSpPr>
          <p:nvPr>
            <p:ph type="sldNum" sz="quarter" idx="3"/>
          </p:nvPr>
        </p:nvSpPr>
        <p:spPr>
          <a:xfrm>
            <a:off x="3918783" y="8760464"/>
            <a:ext cx="2997941" cy="461328"/>
          </a:xfrm>
          <a:prstGeom prst="rect">
            <a:avLst/>
          </a:prstGeom>
        </p:spPr>
        <p:txBody>
          <a:bodyPr vert="horz" lIns="91995" tIns="45997" rIns="91995" bIns="45997" rtlCol="0" anchor="b"/>
          <a:lstStyle>
            <a:lvl1pPr algn="r">
              <a:defRPr sz="1200"/>
            </a:lvl1pPr>
          </a:lstStyle>
          <a:p>
            <a:fld id="{A7E9C60A-6FFC-46FE-946C-C30FDD25F3C3}" type="slidenum">
              <a:rPr lang="en-US" smtClean="0"/>
              <a:pPr/>
              <a:t>‹#›</a:t>
            </a:fld>
            <a:endParaRPr lang="en-US"/>
          </a:p>
        </p:txBody>
      </p:sp>
    </p:spTree>
    <p:extLst>
      <p:ext uri="{BB962C8B-B14F-4D97-AF65-F5344CB8AC3E}">
        <p14:creationId xmlns:p14="http://schemas.microsoft.com/office/powerpoint/2010/main" val="1995942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97941" cy="461169"/>
          </a:xfrm>
          <a:prstGeom prst="rect">
            <a:avLst/>
          </a:prstGeom>
        </p:spPr>
        <p:txBody>
          <a:bodyPr vert="horz" lIns="92496" tIns="46247" rIns="92496" bIns="46247" rtlCol="0"/>
          <a:lstStyle>
            <a:lvl1pPr algn="l">
              <a:defRPr sz="1200"/>
            </a:lvl1pPr>
          </a:lstStyle>
          <a:p>
            <a:endParaRPr lang="en-US"/>
          </a:p>
        </p:txBody>
      </p:sp>
      <p:sp>
        <p:nvSpPr>
          <p:cNvPr id="3" name="Date Placeholder 2"/>
          <p:cNvSpPr>
            <a:spLocks noGrp="1"/>
          </p:cNvSpPr>
          <p:nvPr>
            <p:ph type="dt" idx="1"/>
          </p:nvPr>
        </p:nvSpPr>
        <p:spPr>
          <a:xfrm>
            <a:off x="3918783" y="0"/>
            <a:ext cx="2997941" cy="461169"/>
          </a:xfrm>
          <a:prstGeom prst="rect">
            <a:avLst/>
          </a:prstGeom>
        </p:spPr>
        <p:txBody>
          <a:bodyPr vert="horz" lIns="92496" tIns="46247" rIns="92496" bIns="46247" rtlCol="0"/>
          <a:lstStyle>
            <a:lvl1pPr algn="r">
              <a:defRPr sz="1200"/>
            </a:lvl1pPr>
          </a:lstStyle>
          <a:p>
            <a:fld id="{1CAD3287-22D3-4BF5-A46F-5B944ADB0231}" type="datetimeFigureOut">
              <a:rPr lang="en-US" smtClean="0"/>
              <a:pPr/>
              <a:t>4/21/2014</a:t>
            </a:fld>
            <a:endParaRPr lang="en-US"/>
          </a:p>
        </p:txBody>
      </p:sp>
      <p:sp>
        <p:nvSpPr>
          <p:cNvPr id="4" name="Slide Image Placeholder 3"/>
          <p:cNvSpPr>
            <a:spLocks noGrp="1" noRot="1" noChangeAspect="1"/>
          </p:cNvSpPr>
          <p:nvPr>
            <p:ph type="sldImg" idx="2"/>
          </p:nvPr>
        </p:nvSpPr>
        <p:spPr>
          <a:xfrm>
            <a:off x="1152525" y="692150"/>
            <a:ext cx="4613275" cy="3459163"/>
          </a:xfrm>
          <a:prstGeom prst="rect">
            <a:avLst/>
          </a:prstGeom>
          <a:noFill/>
          <a:ln w="12700">
            <a:solidFill>
              <a:prstClr val="black"/>
            </a:solidFill>
          </a:ln>
        </p:spPr>
        <p:txBody>
          <a:bodyPr vert="horz" lIns="92496" tIns="46247" rIns="92496" bIns="46247" rtlCol="0" anchor="ctr"/>
          <a:lstStyle/>
          <a:p>
            <a:endParaRPr lang="en-US"/>
          </a:p>
        </p:txBody>
      </p:sp>
      <p:sp>
        <p:nvSpPr>
          <p:cNvPr id="5" name="Notes Placeholder 4"/>
          <p:cNvSpPr>
            <a:spLocks noGrp="1"/>
          </p:cNvSpPr>
          <p:nvPr>
            <p:ph type="body" sz="quarter" idx="3"/>
          </p:nvPr>
        </p:nvSpPr>
        <p:spPr>
          <a:xfrm>
            <a:off x="691833" y="4381105"/>
            <a:ext cx="5534660" cy="4150519"/>
          </a:xfrm>
          <a:prstGeom prst="rect">
            <a:avLst/>
          </a:prstGeom>
        </p:spPr>
        <p:txBody>
          <a:bodyPr vert="horz" lIns="92496" tIns="46247" rIns="92496" bIns="4624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2997941" cy="461169"/>
          </a:xfrm>
          <a:prstGeom prst="rect">
            <a:avLst/>
          </a:prstGeom>
        </p:spPr>
        <p:txBody>
          <a:bodyPr vert="horz" lIns="92496" tIns="46247" rIns="92496" bIns="46247" rtlCol="0" anchor="b"/>
          <a:lstStyle>
            <a:lvl1pPr algn="l">
              <a:defRPr sz="1200"/>
            </a:lvl1pPr>
          </a:lstStyle>
          <a:p>
            <a:endParaRPr lang="en-US"/>
          </a:p>
        </p:txBody>
      </p:sp>
      <p:sp>
        <p:nvSpPr>
          <p:cNvPr id="7" name="Slide Number Placeholder 6"/>
          <p:cNvSpPr>
            <a:spLocks noGrp="1"/>
          </p:cNvSpPr>
          <p:nvPr>
            <p:ph type="sldNum" sz="quarter" idx="5"/>
          </p:nvPr>
        </p:nvSpPr>
        <p:spPr>
          <a:xfrm>
            <a:off x="3918783" y="8760606"/>
            <a:ext cx="2997941" cy="461169"/>
          </a:xfrm>
          <a:prstGeom prst="rect">
            <a:avLst/>
          </a:prstGeom>
        </p:spPr>
        <p:txBody>
          <a:bodyPr vert="horz" lIns="92496" tIns="46247" rIns="92496" bIns="46247" rtlCol="0" anchor="b"/>
          <a:lstStyle>
            <a:lvl1pPr algn="r">
              <a:defRPr sz="1200"/>
            </a:lvl1pPr>
          </a:lstStyle>
          <a:p>
            <a:fld id="{2CDF5D63-1F1F-416E-993D-E69304AD4AE8}" type="slidenum">
              <a:rPr lang="en-US" smtClean="0"/>
              <a:pPr/>
              <a:t>‹#›</a:t>
            </a:fld>
            <a:endParaRPr lang="en-US"/>
          </a:p>
        </p:txBody>
      </p:sp>
    </p:spTree>
    <p:extLst>
      <p:ext uri="{BB962C8B-B14F-4D97-AF65-F5344CB8AC3E}">
        <p14:creationId xmlns:p14="http://schemas.microsoft.com/office/powerpoint/2010/main" val="4250340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1" descr="COVERphoto"/>
          <p:cNvPicPr>
            <a:picLocks noChangeAspect="1" noChangeArrowheads="1"/>
          </p:cNvPicPr>
          <p:nvPr userDrawn="1"/>
        </p:nvPicPr>
        <p:blipFill>
          <a:blip r:embed="rId2" cstate="print">
            <a:lum bright="12000"/>
          </a:blip>
          <a:srcRect r="22501" b="75830"/>
          <a:stretch>
            <a:fillRect/>
          </a:stretch>
        </p:blipFill>
        <p:spPr bwMode="auto">
          <a:xfrm>
            <a:off x="-14288" y="0"/>
            <a:ext cx="9158288" cy="801688"/>
          </a:xfrm>
          <a:prstGeom prst="rect">
            <a:avLst/>
          </a:prstGeom>
          <a:noFill/>
          <a:ln w="9525">
            <a:noFill/>
            <a:miter lim="800000"/>
            <a:headEnd/>
            <a:tailEnd/>
          </a:ln>
        </p:spPr>
      </p:pic>
      <p:pic>
        <p:nvPicPr>
          <p:cNvPr id="3" name="Picture 11" descr="COVERphoto"/>
          <p:cNvPicPr>
            <a:picLocks noChangeAspect="1" noChangeArrowheads="1"/>
          </p:cNvPicPr>
          <p:nvPr userDrawn="1"/>
        </p:nvPicPr>
        <p:blipFill>
          <a:blip r:embed="rId2" cstate="print">
            <a:lum bright="12000"/>
          </a:blip>
          <a:srcRect r="22501" b="75830"/>
          <a:stretch>
            <a:fillRect/>
          </a:stretch>
        </p:blipFill>
        <p:spPr bwMode="auto">
          <a:xfrm>
            <a:off x="0" y="6056313"/>
            <a:ext cx="9158288" cy="801687"/>
          </a:xfrm>
          <a:prstGeom prst="rect">
            <a:avLst/>
          </a:prstGeom>
          <a:noFill/>
          <a:ln w="9525">
            <a:noFill/>
            <a:miter lim="800000"/>
            <a:headEnd/>
            <a:tailEnd/>
          </a:ln>
        </p:spPr>
      </p:pic>
    </p:spTree>
    <p:extLst>
      <p:ext uri="{BB962C8B-B14F-4D97-AF65-F5344CB8AC3E}">
        <p14:creationId xmlns:p14="http://schemas.microsoft.com/office/powerpoint/2010/main" val="147143203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pPr fontAlgn="base">
              <a:spcBef>
                <a:spcPct val="0"/>
              </a:spcBef>
              <a:spcAft>
                <a:spcPct val="0"/>
              </a:spcAft>
            </a:pPr>
            <a:fld id="{1832C346-10EA-4CAD-B904-9A52F2198B81}" type="datetime1">
              <a:rPr lang="en-US" sz="1600" smtClean="0">
                <a:solidFill>
                  <a:srgbClr val="000000"/>
                </a:solidFill>
              </a:rPr>
              <a:pPr fontAlgn="base">
                <a:spcBef>
                  <a:spcPct val="0"/>
                </a:spcBef>
                <a:spcAft>
                  <a:spcPct val="0"/>
                </a:spcAft>
              </a:pPr>
              <a:t>4/21/2014</a:t>
            </a:fld>
            <a:endParaRPr lang="en-US" sz="1600" dirty="0">
              <a:solidFill>
                <a:srgbClr val="000000"/>
              </a:solidFill>
            </a:endParaRPr>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pPr fontAlgn="base">
              <a:spcBef>
                <a:spcPct val="0"/>
              </a:spcBef>
              <a:spcAft>
                <a:spcPct val="0"/>
              </a:spcAft>
            </a:pPr>
            <a:endParaRPr lang="en-US" sz="1600" dirty="0">
              <a:solidFill>
                <a:srgbClr val="0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0000"/>
                </a:solidFill>
              </a:rPr>
              <a:pPr/>
              <a:t>‹#›</a:t>
            </a:fld>
            <a:endParaRPr lang="en-US" dirty="0">
              <a:solidFill>
                <a:srgbClr val="000000"/>
              </a:solidFill>
            </a:endParaRPr>
          </a:p>
        </p:txBody>
      </p:sp>
      <p:sp>
        <p:nvSpPr>
          <p:cNvPr id="8" name="Content Placeholder 7"/>
          <p:cNvSpPr>
            <a:spLocks noGrp="1"/>
          </p:cNvSpPr>
          <p:nvPr>
            <p:ph sz="quarter" idx="1"/>
          </p:nvPr>
        </p:nvSpPr>
        <p:spPr>
          <a:xfrm>
            <a:off x="914400" y="1447800"/>
            <a:ext cx="7772400" cy="4572000"/>
          </a:xfrm>
          <a:prstGeom prst="rect">
            <a:avLst/>
          </a:prstGeom>
        </p:spPr>
        <p:txBody>
          <a:bodyPr vert="horz"/>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343056692"/>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1_Blank">
    <p:spTree>
      <p:nvGrpSpPr>
        <p:cNvPr id="1" name="Shape 21"/>
        <p:cNvGrpSpPr/>
        <p:nvPr/>
      </p:nvGrpSpPr>
      <p:grpSpPr>
        <a:xfrm>
          <a:off x="0" y="0"/>
          <a:ext cx="0" cy="0"/>
          <a:chOff x="0" y="0"/>
          <a:chExt cx="0" cy="0"/>
        </a:xfrm>
      </p:grpSpPr>
      <p:sp>
        <p:nvSpPr>
          <p:cNvPr id="22" name="Shape 22"/>
          <p:cNvSpPr/>
          <p:nvPr/>
        </p:nvSpPr>
        <p:spPr>
          <a:xfrm>
            <a:off x="104775" y="5811837"/>
            <a:ext cx="892174" cy="884236"/>
          </a:xfrm>
          <a:prstGeom prst="rect">
            <a:avLst/>
          </a:prstGeom>
          <a:blipFill>
            <a:blip r:embed="rId2" cstate="print"/>
            <a:stretch>
              <a:fillRect/>
            </a:stretch>
          </a:blipFill>
        </p:spPr>
      </p:sp>
      <p:sp>
        <p:nvSpPr>
          <p:cNvPr id="23" name="Shape 23"/>
          <p:cNvSpPr txBox="1">
            <a:spLocks noGrp="1"/>
          </p:cNvSpPr>
          <p:nvPr>
            <p:ph type="title"/>
          </p:nvPr>
        </p:nvSpPr>
        <p:spPr>
          <a:xfrm>
            <a:off x="161365" y="156754"/>
            <a:ext cx="8812818" cy="783771"/>
          </a:xfrm>
          <a:prstGeom prst="rect">
            <a:avLst/>
          </a:prstGeom>
          <a:noFill/>
          <a:ln>
            <a:noFill/>
          </a:ln>
        </p:spPr>
        <p:txBody>
          <a:bodyPr lIns="91425" tIns="91425" rIns="91425" bIns="91425" anchor="b" anchorCtr="0"/>
          <a:lstStyle>
            <a:lvl1pPr rtl="0">
              <a:defRPr sz="240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431800" y="1705232"/>
            <a:ext cx="8228874" cy="4290617"/>
          </a:xfrm>
          <a:prstGeom prst="rect">
            <a:avLst/>
          </a:prstGeom>
          <a:noFill/>
          <a:ln>
            <a:noFill/>
          </a:ln>
        </p:spPr>
        <p:txBody>
          <a:bodyPr lIns="91425" tIns="91425" rIns="91425" bIns="91425" anchor="t" anchorCtr="0"/>
          <a:lstStyle>
            <a:lvl1pPr rtl="0">
              <a:defRPr sz="2000" b="0"/>
            </a:lvl1pPr>
            <a:lvl2pPr rtl="0">
              <a:defRPr sz="1800"/>
            </a:lvl2pPr>
            <a:lvl3pPr rtl="0">
              <a:buFont typeface="Courier New"/>
              <a:buChar char="o"/>
              <a:defRPr sz="1600"/>
            </a:lvl3pPr>
            <a:lvl4pPr rtl="0">
              <a:buFont typeface="Wingdings"/>
              <a:buChar char="§"/>
              <a:defRPr sz="1400"/>
            </a:lvl4pPr>
            <a:lvl5pPr rtl="0">
              <a:defRPr/>
            </a:lvl5pPr>
            <a:lvl6pPr rtl="0">
              <a:defRPr/>
            </a:lvl6pPr>
            <a:lvl7pPr rtl="0">
              <a:defRPr/>
            </a:lvl7pPr>
            <a:lvl8pPr rtl="0">
              <a:defRPr/>
            </a:lvl8pPr>
            <a:lvl9pPr rtl="0">
              <a:defRPr/>
            </a:lvl9pPr>
          </a:lstStyle>
          <a:p>
            <a:endParaRPr/>
          </a:p>
        </p:txBody>
      </p:sp>
      <p:sp>
        <p:nvSpPr>
          <p:cNvPr id="25" name="Shape 25"/>
          <p:cNvSpPr txBox="1">
            <a:spLocks noGrp="1"/>
          </p:cNvSpPr>
          <p:nvPr>
            <p:ph type="body" idx="2"/>
          </p:nvPr>
        </p:nvSpPr>
        <p:spPr>
          <a:xfrm>
            <a:off x="148281" y="965200"/>
            <a:ext cx="8785654" cy="604107"/>
          </a:xfrm>
          <a:prstGeom prst="rect">
            <a:avLst/>
          </a:prstGeom>
          <a:noFill/>
          <a:ln>
            <a:noFill/>
          </a:ln>
        </p:spPr>
        <p:txBody>
          <a:bodyPr lIns="91425" tIns="91425" rIns="91425" bIns="91425" anchor="t" anchorCtr="0"/>
          <a:lstStyle>
            <a:lvl1pPr marL="0" indent="0" rtl="0">
              <a:buFont typeface="Arial"/>
              <a:buNone/>
              <a:defRPr sz="1400" b="1"/>
            </a:lvl1pPr>
            <a:lvl2pPr rtl="0">
              <a:defRPr sz="1400" b="1"/>
            </a:lvl2pPr>
            <a:lvl3pPr rtl="0">
              <a:buFont typeface="Courier New"/>
              <a:buChar char="o"/>
              <a:defRPr sz="1400" b="1"/>
            </a:lvl3pPr>
            <a:lvl4pPr rtl="0">
              <a:buFont typeface="Wingdings"/>
              <a:buChar char="§"/>
              <a:defRPr sz="1400" b="1"/>
            </a:lvl4pPr>
            <a:lvl5pPr rtl="0">
              <a:defRPr/>
            </a:lvl5pPr>
            <a:lvl6pPr rtl="0">
              <a:defRPr/>
            </a:lvl6pPr>
            <a:lvl7pPr rtl="0">
              <a:defRPr/>
            </a:lvl7pPr>
            <a:lvl8pPr rtl="0">
              <a:defRPr/>
            </a:lvl8pPr>
            <a:lvl9pPr rtl="0">
              <a:defRPr/>
            </a:lvl9pPr>
          </a:lstStyle>
          <a:p>
            <a:endParaRPr/>
          </a:p>
        </p:txBody>
      </p:sp>
      <p:sp>
        <p:nvSpPr>
          <p:cNvPr id="26" name="Shape 26"/>
          <p:cNvSpPr txBox="1">
            <a:spLocks noGrp="1"/>
          </p:cNvSpPr>
          <p:nvPr>
            <p:ph type="body" idx="3"/>
          </p:nvPr>
        </p:nvSpPr>
        <p:spPr>
          <a:xfrm>
            <a:off x="1123640" y="6153546"/>
            <a:ext cx="7068567" cy="518984"/>
          </a:xfrm>
          <a:prstGeom prst="rect">
            <a:avLst/>
          </a:prstGeom>
          <a:noFill/>
          <a:ln>
            <a:noFill/>
          </a:ln>
        </p:spPr>
        <p:txBody>
          <a:bodyPr lIns="91425" tIns="91425" rIns="91425" bIns="91425" anchor="t" anchorCtr="0"/>
          <a:lstStyle>
            <a:lvl1pPr marL="0" indent="0" algn="ctr" rtl="0">
              <a:buClr>
                <a:srgbClr val="006699"/>
              </a:buClr>
              <a:buFont typeface="Arial"/>
              <a:buNone/>
              <a:defRPr sz="1400" b="1" i="1">
                <a:solidFill>
                  <a:srgbClr val="006699"/>
                </a:solidFill>
              </a:defRPr>
            </a:lvl1pPr>
            <a:lvl2pPr rtl="0">
              <a:defRPr sz="1400" b="1"/>
            </a:lvl2pPr>
            <a:lvl3pPr rtl="0">
              <a:buFont typeface="Courier New"/>
              <a:buChar char="o"/>
              <a:defRPr sz="1400" b="1"/>
            </a:lvl3pPr>
            <a:lvl4pPr rtl="0">
              <a:buFont typeface="Wingdings"/>
              <a:buChar char="§"/>
              <a:defRPr sz="1400" b="1"/>
            </a:lvl4pPr>
            <a:lvl5pPr rtl="0">
              <a:defRPr/>
            </a:lvl5pPr>
            <a:lvl6pPr rtl="0">
              <a:defRPr/>
            </a:lvl6pPr>
            <a:lvl7pPr rtl="0">
              <a:defRPr/>
            </a:lvl7pPr>
            <a:lvl8pPr rtl="0">
              <a:defRPr/>
            </a:lvl8pPr>
            <a:lvl9pPr rtl="0">
              <a:defRPr/>
            </a:lvl9pPr>
          </a:lstStyle>
          <a:p>
            <a:endParaRPr/>
          </a:p>
        </p:txBody>
      </p:sp>
      <p:sp>
        <p:nvSpPr>
          <p:cNvPr id="27" name="Shape 27"/>
          <p:cNvSpPr txBox="1">
            <a:spLocks noGrp="1"/>
          </p:cNvSpPr>
          <p:nvPr>
            <p:ph type="sldNum" idx="12"/>
          </p:nvPr>
        </p:nvSpPr>
        <p:spPr>
          <a:xfrm>
            <a:off x="8426450" y="6532562"/>
            <a:ext cx="666749" cy="269874"/>
          </a:xfrm>
          <a:prstGeom prst="rect">
            <a:avLst/>
          </a:prstGeom>
          <a:noFill/>
          <a:ln>
            <a:noFill/>
          </a:ln>
        </p:spPr>
        <p:txBody>
          <a:bodyPr lIns="91425" tIns="91425" rIns="91425" bIns="91425" anchor="b" anchorCtr="0"/>
          <a:lstStyle>
            <a:lvl1pPr marL="0" marR="0" indent="0" algn="r" rtl="0">
              <a:lnSpc>
                <a:spcPct val="80000"/>
              </a:lnSpc>
              <a:defRPr sz="1000" b="0" i="0" u="none" strike="noStrike" cap="none" baseline="0">
                <a:solidFill>
                  <a:schemeClr val="dk1"/>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solidFill>
                <a:srgbClr val="000000"/>
              </a:solidFill>
            </a:endParaRPr>
          </a:p>
        </p:txBody>
      </p:sp>
    </p:spTree>
    <p:extLst>
      <p:ext uri="{BB962C8B-B14F-4D97-AF65-F5344CB8AC3E}">
        <p14:creationId xmlns:p14="http://schemas.microsoft.com/office/powerpoint/2010/main" val="2623496394"/>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89F63D-466E-4286-AC49-2DFA313A908C}" type="datetime1">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EFA0AE-2C23-419A-AC6A-88E2FA45CE55}" type="datetime1">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FDB0CA0-E035-4DB1-AE03-A36CBBC5B365}" type="datetime1">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A0E503-EB65-490A-9060-9CE90EEF5F74}" type="datetime1">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8A8F1-48AD-44D5-9F80-34731473481D}"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5C16A2-855B-4975-95CA-6AD8440DA1F9}" type="datetime1">
              <a:rPr lang="en-US" smtClean="0"/>
              <a:pPr/>
              <a:t>4/21/2014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0E155-979E-4FD1-A313-33D329EFB62A}" type="datetime1">
              <a:rPr lang="en-US" smtClean="0"/>
              <a:pPr/>
              <a:t>4/21/2014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C7EC00-8EE3-4EF7-8F85-A849AB90BB6B}" type="datetime1">
              <a:rPr lang="en-US" smtClean="0"/>
              <a:pPr/>
              <a:t>4/21/2014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5F9D758-973A-45A5-BE20-1EE7F533CFC6}" type="datetime1">
              <a:rPr lang="en-US" smtClean="0"/>
              <a:pPr/>
              <a:t>4/21/2014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0D8A8F1-48AD-44D5-9F80-3473147348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9" descr="One_City_jm2.eps"/>
          <p:cNvPicPr>
            <a:picLocks noChangeAspect="1"/>
          </p:cNvPicPr>
          <p:nvPr userDrawn="1"/>
        </p:nvPicPr>
        <p:blipFill>
          <a:blip r:embed="rId2" cstate="print"/>
          <a:srcRect/>
          <a:stretch>
            <a:fillRect/>
          </a:stretch>
        </p:blipFill>
        <p:spPr bwMode="auto">
          <a:xfrm>
            <a:off x="104775" y="5811838"/>
            <a:ext cx="892175" cy="884237"/>
          </a:xfrm>
          <a:prstGeom prst="rect">
            <a:avLst/>
          </a:prstGeom>
          <a:noFill/>
          <a:ln w="9525">
            <a:noFill/>
            <a:miter lim="800000"/>
            <a:headEnd/>
            <a:tailEnd/>
          </a:ln>
        </p:spPr>
      </p:pic>
      <p:sp>
        <p:nvSpPr>
          <p:cNvPr id="4" name="Title 1"/>
          <p:cNvSpPr>
            <a:spLocks noGrp="1"/>
          </p:cNvSpPr>
          <p:nvPr>
            <p:ph type="title"/>
          </p:nvPr>
        </p:nvSpPr>
        <p:spPr>
          <a:xfrm>
            <a:off x="161365" y="156754"/>
            <a:ext cx="8812818" cy="783772"/>
          </a:xfrm>
          <a:prstGeom prst="rect">
            <a:avLst/>
          </a:prstGeom>
        </p:spPr>
        <p:txBody>
          <a:bodyPr anchor="b"/>
          <a:lstStyle>
            <a:lvl1pPr>
              <a:defRPr sz="2400"/>
            </a:lvl1pPr>
          </a:lstStyle>
          <a:p>
            <a:r>
              <a:rPr lang="en-US" dirty="0" smtClean="0"/>
              <a:t>Click to edit Master title style</a:t>
            </a:r>
            <a:endParaRPr lang="en-US" dirty="0"/>
          </a:p>
        </p:txBody>
      </p:sp>
      <p:sp>
        <p:nvSpPr>
          <p:cNvPr id="6" name="Content Placeholder 2"/>
          <p:cNvSpPr>
            <a:spLocks noGrp="1"/>
          </p:cNvSpPr>
          <p:nvPr>
            <p:ph idx="1"/>
          </p:nvPr>
        </p:nvSpPr>
        <p:spPr>
          <a:xfrm>
            <a:off x="431800" y="1705232"/>
            <a:ext cx="8228874" cy="4290618"/>
          </a:xfrm>
          <a:prstGeom prst="rect">
            <a:avLst/>
          </a:prstGeom>
        </p:spPr>
        <p:txBody>
          <a:bodyPr>
            <a:normAutofit/>
          </a:bodyPr>
          <a:lstStyle>
            <a:lvl1pPr>
              <a:defRPr sz="2000" b="0"/>
            </a:lvl1pPr>
            <a:lvl2pPr>
              <a:defRPr sz="1800"/>
            </a:lvl2pPr>
            <a:lvl3pPr>
              <a:buFont typeface="Courier New" pitchFamily="49" charset="0"/>
              <a:buChar char="o"/>
              <a:defRPr sz="1600"/>
            </a:lvl3pPr>
            <a:lvl4pPr>
              <a:buFont typeface="Wingdings" pitchFamily="2" charset="2"/>
              <a:buChar char="§"/>
              <a:defRPr sz="1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Content Placeholder 2"/>
          <p:cNvSpPr>
            <a:spLocks noGrp="1"/>
          </p:cNvSpPr>
          <p:nvPr>
            <p:ph idx="11"/>
          </p:nvPr>
        </p:nvSpPr>
        <p:spPr>
          <a:xfrm>
            <a:off x="148281" y="1050324"/>
            <a:ext cx="8785654" cy="518984"/>
          </a:xfrm>
          <a:prstGeom prst="rect">
            <a:avLst/>
          </a:prstGeom>
        </p:spPr>
        <p:txBody>
          <a:bodyPr>
            <a:normAutofit/>
          </a:bodyPr>
          <a:lstStyle>
            <a:lvl1pPr marL="0" indent="0">
              <a:buNone/>
              <a:defRPr sz="1400" b="1"/>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10" name="Content Placeholder 2"/>
          <p:cNvSpPr>
            <a:spLocks noGrp="1"/>
          </p:cNvSpPr>
          <p:nvPr>
            <p:ph idx="12"/>
          </p:nvPr>
        </p:nvSpPr>
        <p:spPr>
          <a:xfrm>
            <a:off x="1123640" y="6153547"/>
            <a:ext cx="7068567" cy="518984"/>
          </a:xfrm>
          <a:prstGeom prst="rect">
            <a:avLst/>
          </a:prstGeom>
        </p:spPr>
        <p:txBody>
          <a:bodyPr>
            <a:normAutofit/>
          </a:bodyPr>
          <a:lstStyle>
            <a:lvl1pPr marL="0" indent="0" algn="ctr">
              <a:buNone/>
              <a:defRPr sz="1400" b="1" i="1">
                <a:solidFill>
                  <a:srgbClr val="006699"/>
                </a:solidFill>
              </a:defRPr>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8" name="Rectangle 7"/>
          <p:cNvSpPr>
            <a:spLocks noGrp="1" noChangeArrowheads="1"/>
          </p:cNvSpPr>
          <p:nvPr>
            <p:ph type="sldNum" sz="quarter" idx="13"/>
          </p:nvPr>
        </p:nvSpPr>
        <p:spPr>
          <a:xfrm>
            <a:off x="8426450" y="6532563"/>
            <a:ext cx="666750" cy="269875"/>
          </a:xfrm>
        </p:spPr>
        <p:txBody>
          <a:bodyPr/>
          <a:lstStyle>
            <a:lvl1pPr>
              <a:defRPr/>
            </a:lvl1pPr>
          </a:lstStyle>
          <a:p>
            <a:pPr>
              <a:defRPr/>
            </a:pPr>
            <a:fld id="{CEEF1445-05D7-407C-A0CC-A33E2A3A0C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16703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7D10D1-A4C0-424B-8F69-39B43D7F0F28}" type="datetime1">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53E58B-30E9-4E24-8BD5-BB5318BF1F29}" type="datetime1">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FA323-CB72-4B7B-9FEA-242CB59D97A4}" type="datetime1">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D8A8F1-48AD-44D5-9F80-34731473481D}"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7" name="Picture 9" descr="One_City_jm2.eps"/>
          <p:cNvPicPr>
            <a:picLocks noChangeAspect="1"/>
          </p:cNvPicPr>
          <p:nvPr userDrawn="1"/>
        </p:nvPicPr>
        <p:blipFill>
          <a:blip r:embed="rId2" cstate="print"/>
          <a:srcRect/>
          <a:stretch>
            <a:fillRect/>
          </a:stretch>
        </p:blipFill>
        <p:spPr bwMode="auto">
          <a:xfrm>
            <a:off x="104775" y="5811838"/>
            <a:ext cx="892175" cy="884237"/>
          </a:xfrm>
          <a:prstGeom prst="rect">
            <a:avLst/>
          </a:prstGeom>
          <a:noFill/>
          <a:ln w="9525">
            <a:noFill/>
            <a:miter lim="800000"/>
            <a:headEnd/>
            <a:tailEnd/>
          </a:ln>
        </p:spPr>
      </p:pic>
      <p:sp>
        <p:nvSpPr>
          <p:cNvPr id="4" name="Title 1"/>
          <p:cNvSpPr>
            <a:spLocks noGrp="1"/>
          </p:cNvSpPr>
          <p:nvPr>
            <p:ph type="title"/>
          </p:nvPr>
        </p:nvSpPr>
        <p:spPr>
          <a:xfrm>
            <a:off x="161365" y="156754"/>
            <a:ext cx="8812818" cy="783772"/>
          </a:xfrm>
          <a:prstGeom prst="rect">
            <a:avLst/>
          </a:prstGeom>
        </p:spPr>
        <p:txBody>
          <a:bodyPr anchor="b"/>
          <a:lstStyle>
            <a:lvl1pPr>
              <a:defRPr sz="2400"/>
            </a:lvl1pPr>
          </a:lstStyle>
          <a:p>
            <a:r>
              <a:rPr lang="en-US" dirty="0" smtClean="0"/>
              <a:t>Click to edit Master title style</a:t>
            </a:r>
            <a:endParaRPr lang="en-US" dirty="0"/>
          </a:p>
        </p:txBody>
      </p:sp>
      <p:sp>
        <p:nvSpPr>
          <p:cNvPr id="6" name="Content Placeholder 2"/>
          <p:cNvSpPr>
            <a:spLocks noGrp="1"/>
          </p:cNvSpPr>
          <p:nvPr>
            <p:ph idx="1"/>
          </p:nvPr>
        </p:nvSpPr>
        <p:spPr>
          <a:xfrm>
            <a:off x="431800" y="1705232"/>
            <a:ext cx="8228874" cy="4290618"/>
          </a:xfrm>
          <a:prstGeom prst="rect">
            <a:avLst/>
          </a:prstGeom>
        </p:spPr>
        <p:txBody>
          <a:bodyPr>
            <a:normAutofit/>
          </a:bodyPr>
          <a:lstStyle>
            <a:lvl1pPr>
              <a:defRPr sz="2000" b="0"/>
            </a:lvl1pPr>
            <a:lvl2pPr>
              <a:defRPr sz="1800"/>
            </a:lvl2pPr>
            <a:lvl3pPr>
              <a:buFont typeface="Courier New" pitchFamily="49" charset="0"/>
              <a:buChar char="o"/>
              <a:defRPr sz="1600"/>
            </a:lvl3pPr>
            <a:lvl4pPr>
              <a:buFont typeface="Wingdings" pitchFamily="2" charset="2"/>
              <a:buChar char="§"/>
              <a:defRPr sz="1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Content Placeholder 2"/>
          <p:cNvSpPr>
            <a:spLocks noGrp="1"/>
          </p:cNvSpPr>
          <p:nvPr>
            <p:ph idx="11"/>
          </p:nvPr>
        </p:nvSpPr>
        <p:spPr>
          <a:xfrm>
            <a:off x="148281" y="1050324"/>
            <a:ext cx="8785654" cy="518984"/>
          </a:xfrm>
          <a:prstGeom prst="rect">
            <a:avLst/>
          </a:prstGeom>
        </p:spPr>
        <p:txBody>
          <a:bodyPr>
            <a:normAutofit/>
          </a:bodyPr>
          <a:lstStyle>
            <a:lvl1pPr marL="0" indent="0">
              <a:buNone/>
              <a:defRPr sz="1400" b="1"/>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10" name="Content Placeholder 2"/>
          <p:cNvSpPr>
            <a:spLocks noGrp="1"/>
          </p:cNvSpPr>
          <p:nvPr>
            <p:ph idx="12"/>
          </p:nvPr>
        </p:nvSpPr>
        <p:spPr>
          <a:xfrm>
            <a:off x="1123640" y="6153547"/>
            <a:ext cx="7068567" cy="518984"/>
          </a:xfrm>
          <a:prstGeom prst="rect">
            <a:avLst/>
          </a:prstGeom>
        </p:spPr>
        <p:txBody>
          <a:bodyPr>
            <a:normAutofit/>
          </a:bodyPr>
          <a:lstStyle>
            <a:lvl1pPr marL="0" indent="0" algn="ctr">
              <a:buNone/>
              <a:defRPr sz="1400" b="1" i="1">
                <a:solidFill>
                  <a:srgbClr val="006699"/>
                </a:solidFill>
              </a:defRPr>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8" name="Rectangle 7"/>
          <p:cNvSpPr>
            <a:spLocks noGrp="1" noChangeArrowheads="1"/>
          </p:cNvSpPr>
          <p:nvPr>
            <p:ph type="sldNum" sz="quarter" idx="13"/>
          </p:nvPr>
        </p:nvSpPr>
        <p:spPr>
          <a:xfrm>
            <a:off x="8426450" y="6532563"/>
            <a:ext cx="666750" cy="269875"/>
          </a:xfrm>
        </p:spPr>
        <p:txBody>
          <a:bodyPr/>
          <a:lstStyle>
            <a:lvl1pPr>
              <a:defRPr/>
            </a:lvl1pPr>
          </a:lstStyle>
          <a:p>
            <a:pPr>
              <a:defRPr/>
            </a:pPr>
            <a:fld id="{CEEF1445-05D7-407C-A0CC-A33E2A3A0C36}" type="slidenum">
              <a:rPr lang="en-US"/>
              <a:pPr>
                <a:defRPr/>
              </a:pPr>
              <a:t>‹#›</a:t>
            </a:fld>
            <a:endParaRPr lang="en-US"/>
          </a:p>
        </p:txBody>
      </p:sp>
    </p:spTree>
    <p:extLst>
      <p:ext uri="{BB962C8B-B14F-4D97-AF65-F5344CB8AC3E}">
        <p14:creationId xmlns:p14="http://schemas.microsoft.com/office/powerpoint/2010/main" val="707351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055B41-406C-4E0F-9AB1-0907D0ADA0E8}"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055B41-406C-4E0F-9AB1-0907D0ADA0E8}"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055B41-406C-4E0F-9AB1-0907D0ADA0E8}"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055B41-406C-4E0F-9AB1-0907D0ADA0E8}"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055B41-406C-4E0F-9AB1-0907D0ADA0E8}" type="datetimeFigureOut">
              <a:rPr lang="en-US" smtClean="0"/>
              <a:pPr/>
              <a:t>4/21/2014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055B41-406C-4E0F-9AB1-0907D0ADA0E8}" type="datetimeFigureOut">
              <a:rPr lang="en-US" smtClean="0"/>
              <a:pPr/>
              <a:t>4/21/2014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pPr fontAlgn="base">
              <a:spcBef>
                <a:spcPct val="0"/>
              </a:spcBef>
              <a:spcAft>
                <a:spcPct val="0"/>
              </a:spcAft>
            </a:pPr>
            <a:fld id="{1E1249D1-C373-4478-BD56-83CFC5125B6D}" type="datetime1">
              <a:rPr lang="en-US" sz="1600" smtClean="0">
                <a:solidFill>
                  <a:srgbClr val="000000"/>
                </a:solidFill>
              </a:rPr>
              <a:pPr fontAlgn="base">
                <a:spcBef>
                  <a:spcPct val="0"/>
                </a:spcBef>
                <a:spcAft>
                  <a:spcPct val="0"/>
                </a:spcAft>
              </a:pPr>
              <a:t>4/21/2014</a:t>
            </a:fld>
            <a:endParaRPr lang="en-US" sz="1600" dirty="0">
              <a:solidFill>
                <a:srgbClr val="000000"/>
              </a:solidFill>
            </a:endParaRPr>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pPr fontAlgn="base">
              <a:spcBef>
                <a:spcPct val="0"/>
              </a:spcBef>
              <a:spcAft>
                <a:spcPct val="0"/>
              </a:spcAft>
            </a:pPr>
            <a:endParaRPr lang="en-US" sz="1600" dirty="0">
              <a:solidFill>
                <a:srgbClr val="00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0000"/>
                </a:solidFill>
              </a:rPr>
              <a:pPr/>
              <a:t>‹#›</a:t>
            </a:fld>
            <a:endParaRPr lang="en-US" dirty="0">
              <a:solidFill>
                <a:srgbClr val="000000"/>
              </a:solidFill>
            </a:endParaRPr>
          </a:p>
        </p:txBody>
      </p:sp>
      <p:sp>
        <p:nvSpPr>
          <p:cNvPr id="8" name="Content Placeholder 7"/>
          <p:cNvSpPr>
            <a:spLocks noGrp="1"/>
          </p:cNvSpPr>
          <p:nvPr>
            <p:ph sz="quarter" idx="1"/>
          </p:nvPr>
        </p:nvSpPr>
        <p:spPr>
          <a:xfrm>
            <a:off x="914400" y="1447800"/>
            <a:ext cx="7772400" cy="4572000"/>
          </a:xfrm>
          <a:prstGeom prst="rect">
            <a:avLst/>
          </a:prstGeom>
        </p:spPr>
        <p:txBody>
          <a:bodyPr vert="horz"/>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313996303"/>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055B41-406C-4E0F-9AB1-0907D0ADA0E8}" type="datetimeFigureOut">
              <a:rPr lang="en-US" smtClean="0"/>
              <a:pPr/>
              <a:t>4/21/2014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55B41-406C-4E0F-9AB1-0907D0ADA0E8}"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55B41-406C-4E0F-9AB1-0907D0ADA0E8}" type="datetimeFigureOut">
              <a:rPr lang="en-US" smtClean="0"/>
              <a:pPr/>
              <a:t>4/21/2014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055B41-406C-4E0F-9AB1-0907D0ADA0E8}"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055B41-406C-4E0F-9AB1-0907D0ADA0E8}" type="datetimeFigureOut">
              <a:rPr lang="en-US" smtClean="0"/>
              <a:pPr/>
              <a:t>4/21/2014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7D4631-3DB9-41AC-8422-A310652E06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1" descr="COVERphoto"/>
          <p:cNvPicPr>
            <a:picLocks noChangeAspect="1" noChangeArrowheads="1"/>
          </p:cNvPicPr>
          <p:nvPr userDrawn="1"/>
        </p:nvPicPr>
        <p:blipFill>
          <a:blip r:embed="rId2" cstate="print">
            <a:lum bright="12000"/>
          </a:blip>
          <a:srcRect r="22501" b="75830"/>
          <a:stretch>
            <a:fillRect/>
          </a:stretch>
        </p:blipFill>
        <p:spPr bwMode="auto">
          <a:xfrm>
            <a:off x="-14288" y="0"/>
            <a:ext cx="9158288" cy="801688"/>
          </a:xfrm>
          <a:prstGeom prst="rect">
            <a:avLst/>
          </a:prstGeom>
          <a:noFill/>
          <a:ln w="9525">
            <a:noFill/>
            <a:miter lim="800000"/>
            <a:headEnd/>
            <a:tailEnd/>
          </a:ln>
        </p:spPr>
      </p:pic>
      <p:pic>
        <p:nvPicPr>
          <p:cNvPr id="3" name="Picture 11" descr="COVERphoto"/>
          <p:cNvPicPr>
            <a:picLocks noChangeAspect="1" noChangeArrowheads="1"/>
          </p:cNvPicPr>
          <p:nvPr userDrawn="1"/>
        </p:nvPicPr>
        <p:blipFill>
          <a:blip r:embed="rId2" cstate="print">
            <a:lum bright="12000"/>
          </a:blip>
          <a:srcRect r="22501" b="75830"/>
          <a:stretch>
            <a:fillRect/>
          </a:stretch>
        </p:blipFill>
        <p:spPr bwMode="auto">
          <a:xfrm>
            <a:off x="0" y="6056313"/>
            <a:ext cx="9158288" cy="801687"/>
          </a:xfrm>
          <a:prstGeom prst="rect">
            <a:avLst/>
          </a:prstGeom>
          <a:noFill/>
          <a:ln w="9525">
            <a:noFill/>
            <a:miter lim="800000"/>
            <a:headEnd/>
            <a:tailEnd/>
          </a:ln>
        </p:spPr>
      </p:pic>
    </p:spTree>
    <p:extLst>
      <p:ext uri="{BB962C8B-B14F-4D97-AF65-F5344CB8AC3E}">
        <p14:creationId xmlns:p14="http://schemas.microsoft.com/office/powerpoint/2010/main" val="94808919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9" descr="One_City_jm2.eps"/>
          <p:cNvPicPr>
            <a:picLocks noChangeAspect="1"/>
          </p:cNvPicPr>
          <p:nvPr userDrawn="1"/>
        </p:nvPicPr>
        <p:blipFill>
          <a:blip r:embed="rId2" cstate="print"/>
          <a:srcRect/>
          <a:stretch>
            <a:fillRect/>
          </a:stretch>
        </p:blipFill>
        <p:spPr bwMode="auto">
          <a:xfrm>
            <a:off x="104775" y="5811838"/>
            <a:ext cx="892175" cy="884237"/>
          </a:xfrm>
          <a:prstGeom prst="rect">
            <a:avLst/>
          </a:prstGeom>
          <a:noFill/>
          <a:ln w="9525">
            <a:noFill/>
            <a:miter lim="800000"/>
            <a:headEnd/>
            <a:tailEnd/>
          </a:ln>
        </p:spPr>
      </p:pic>
      <p:sp>
        <p:nvSpPr>
          <p:cNvPr id="4" name="Title 1"/>
          <p:cNvSpPr>
            <a:spLocks noGrp="1"/>
          </p:cNvSpPr>
          <p:nvPr>
            <p:ph type="title"/>
          </p:nvPr>
        </p:nvSpPr>
        <p:spPr>
          <a:xfrm>
            <a:off x="161365" y="156754"/>
            <a:ext cx="8812818" cy="783772"/>
          </a:xfrm>
          <a:prstGeom prst="rect">
            <a:avLst/>
          </a:prstGeom>
        </p:spPr>
        <p:txBody>
          <a:bodyPr anchor="b"/>
          <a:lstStyle>
            <a:lvl1pPr>
              <a:defRPr sz="2400"/>
            </a:lvl1pPr>
          </a:lstStyle>
          <a:p>
            <a:r>
              <a:rPr lang="en-US" dirty="0" smtClean="0"/>
              <a:t>Click to edit Master title style</a:t>
            </a:r>
            <a:endParaRPr lang="en-US" dirty="0"/>
          </a:p>
        </p:txBody>
      </p:sp>
      <p:sp>
        <p:nvSpPr>
          <p:cNvPr id="6" name="Content Placeholder 2"/>
          <p:cNvSpPr>
            <a:spLocks noGrp="1"/>
          </p:cNvSpPr>
          <p:nvPr>
            <p:ph idx="1"/>
          </p:nvPr>
        </p:nvSpPr>
        <p:spPr>
          <a:xfrm>
            <a:off x="431800" y="1705232"/>
            <a:ext cx="8228874" cy="4290618"/>
          </a:xfrm>
          <a:prstGeom prst="rect">
            <a:avLst/>
          </a:prstGeom>
        </p:spPr>
        <p:txBody>
          <a:bodyPr>
            <a:normAutofit/>
          </a:bodyPr>
          <a:lstStyle>
            <a:lvl1pPr>
              <a:defRPr sz="2000" b="0"/>
            </a:lvl1pPr>
            <a:lvl2pPr>
              <a:defRPr sz="1800"/>
            </a:lvl2pPr>
            <a:lvl3pPr>
              <a:buFont typeface="Courier New" pitchFamily="49" charset="0"/>
              <a:buChar char="o"/>
              <a:defRPr sz="1600"/>
            </a:lvl3pPr>
            <a:lvl4pPr>
              <a:buFont typeface="Wingdings" pitchFamily="2" charset="2"/>
              <a:buChar char="§"/>
              <a:defRPr sz="1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Content Placeholder 2"/>
          <p:cNvSpPr>
            <a:spLocks noGrp="1"/>
          </p:cNvSpPr>
          <p:nvPr>
            <p:ph idx="11"/>
          </p:nvPr>
        </p:nvSpPr>
        <p:spPr>
          <a:xfrm>
            <a:off x="148281" y="1050324"/>
            <a:ext cx="8785654" cy="518984"/>
          </a:xfrm>
          <a:prstGeom prst="rect">
            <a:avLst/>
          </a:prstGeom>
        </p:spPr>
        <p:txBody>
          <a:bodyPr>
            <a:normAutofit/>
          </a:bodyPr>
          <a:lstStyle>
            <a:lvl1pPr marL="0" indent="0">
              <a:buNone/>
              <a:defRPr sz="1400" b="1"/>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10" name="Content Placeholder 2"/>
          <p:cNvSpPr>
            <a:spLocks noGrp="1"/>
          </p:cNvSpPr>
          <p:nvPr>
            <p:ph idx="12"/>
          </p:nvPr>
        </p:nvSpPr>
        <p:spPr>
          <a:xfrm>
            <a:off x="1123640" y="6153547"/>
            <a:ext cx="7068567" cy="518984"/>
          </a:xfrm>
          <a:prstGeom prst="rect">
            <a:avLst/>
          </a:prstGeom>
        </p:spPr>
        <p:txBody>
          <a:bodyPr>
            <a:normAutofit/>
          </a:bodyPr>
          <a:lstStyle>
            <a:lvl1pPr marL="0" indent="0" algn="ctr">
              <a:buNone/>
              <a:defRPr sz="1400" b="1" i="1">
                <a:solidFill>
                  <a:srgbClr val="006699"/>
                </a:solidFill>
              </a:defRPr>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8" name="Rectangle 7"/>
          <p:cNvSpPr>
            <a:spLocks noGrp="1" noChangeArrowheads="1"/>
          </p:cNvSpPr>
          <p:nvPr>
            <p:ph type="sldNum" sz="quarter" idx="13"/>
          </p:nvPr>
        </p:nvSpPr>
        <p:spPr>
          <a:xfrm>
            <a:off x="8426450" y="6532563"/>
            <a:ext cx="666750" cy="269875"/>
          </a:xfrm>
        </p:spPr>
        <p:txBody>
          <a:bodyPr/>
          <a:lstStyle>
            <a:lvl1pPr>
              <a:defRPr/>
            </a:lvl1pPr>
          </a:lstStyle>
          <a:p>
            <a:pPr>
              <a:defRPr/>
            </a:pPr>
            <a:fld id="{CEEF1445-05D7-407C-A0CC-A33E2A3A0C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29724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a:prstGeom prst="rect">
            <a:avLst/>
          </a:prstGeo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a:xfrm>
            <a:off x="6172200" y="6191250"/>
            <a:ext cx="2476500" cy="476250"/>
          </a:xfrm>
          <a:prstGeom prst="rect">
            <a:avLst/>
          </a:prstGeom>
        </p:spPr>
        <p:txBody>
          <a:bodyPr/>
          <a:lstStyle/>
          <a:p>
            <a:pPr fontAlgn="base">
              <a:spcBef>
                <a:spcPct val="0"/>
              </a:spcBef>
              <a:spcAft>
                <a:spcPct val="0"/>
              </a:spcAft>
            </a:pPr>
            <a:fld id="{B7BF28B5-8A49-48C9-9949-BC82EC3C16E2}" type="datetime1">
              <a:rPr lang="en-US" sz="1600" smtClean="0">
                <a:solidFill>
                  <a:srgbClr val="000000"/>
                </a:solidFill>
              </a:rPr>
              <a:pPr fontAlgn="base">
                <a:spcBef>
                  <a:spcPct val="0"/>
                </a:spcBef>
                <a:spcAft>
                  <a:spcPct val="0"/>
                </a:spcAft>
              </a:pPr>
              <a:t>4/21/2014</a:t>
            </a:fld>
            <a:endParaRPr lang="en-US" sz="1600" dirty="0">
              <a:solidFill>
                <a:srgbClr val="000000"/>
              </a:solidFill>
              <a:ea typeface="ＭＳ Ｐゴシック" pitchFamily="34" charset="-128"/>
            </a:endParaRPr>
          </a:p>
        </p:txBody>
      </p:sp>
      <p:sp>
        <p:nvSpPr>
          <p:cNvPr id="5" name="Footer Placeholder 4"/>
          <p:cNvSpPr>
            <a:spLocks noGrp="1"/>
          </p:cNvSpPr>
          <p:nvPr>
            <p:ph type="ftr" sz="quarter" idx="11"/>
          </p:nvPr>
        </p:nvSpPr>
        <p:spPr>
          <a:xfrm>
            <a:off x="914400" y="6172200"/>
            <a:ext cx="3962400" cy="457200"/>
          </a:xfrm>
          <a:prstGeom prst="rect">
            <a:avLst/>
          </a:prstGeom>
        </p:spPr>
        <p:txBody>
          <a:bodyPr/>
          <a:lstStyle/>
          <a:p>
            <a:pPr fontAlgn="base">
              <a:spcBef>
                <a:spcPct val="0"/>
              </a:spcBef>
              <a:spcAft>
                <a:spcPct val="0"/>
              </a:spcAft>
            </a:pPr>
            <a:endParaRPr lang="en-US" sz="1600" dirty="0">
              <a:solidFill>
                <a:srgbClr val="000000"/>
              </a:solidFill>
              <a:ea typeface="ＭＳ Ｐゴシック" pitchFamily="34" charset="-128"/>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0000"/>
                </a:solidFill>
              </a:rPr>
              <a:pPr/>
              <a:t>‹#›</a:t>
            </a:fld>
            <a:endParaRPr lang="en-US" dirty="0">
              <a:solidFill>
                <a:srgbClr val="000000"/>
              </a:solidFill>
            </a:endParaRPr>
          </a:p>
        </p:txBody>
      </p:sp>
      <p:sp>
        <p:nvSpPr>
          <p:cNvPr id="8" name="Content Placeholder 7"/>
          <p:cNvSpPr>
            <a:spLocks noGrp="1"/>
          </p:cNvSpPr>
          <p:nvPr>
            <p:ph sz="quarter" idx="1"/>
          </p:nvPr>
        </p:nvSpPr>
        <p:spPr>
          <a:xfrm>
            <a:off x="914400" y="1447800"/>
            <a:ext cx="7772400" cy="4572000"/>
          </a:xfrm>
          <a:prstGeom prst="rect">
            <a:avLst/>
          </a:prstGeom>
        </p:spPr>
        <p:txBody>
          <a:bodyPr vert="horz"/>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596134403"/>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p:cSld name="1_Blank">
    <p:spTree>
      <p:nvGrpSpPr>
        <p:cNvPr id="1" name="Shape 21"/>
        <p:cNvGrpSpPr/>
        <p:nvPr/>
      </p:nvGrpSpPr>
      <p:grpSpPr>
        <a:xfrm>
          <a:off x="0" y="0"/>
          <a:ext cx="0" cy="0"/>
          <a:chOff x="0" y="0"/>
          <a:chExt cx="0" cy="0"/>
        </a:xfrm>
      </p:grpSpPr>
      <p:sp>
        <p:nvSpPr>
          <p:cNvPr id="22" name="Shape 22"/>
          <p:cNvSpPr/>
          <p:nvPr/>
        </p:nvSpPr>
        <p:spPr>
          <a:xfrm>
            <a:off x="104775" y="5811837"/>
            <a:ext cx="892174" cy="884236"/>
          </a:xfrm>
          <a:prstGeom prst="rect">
            <a:avLst/>
          </a:prstGeom>
          <a:blipFill>
            <a:blip r:embed="rId2" cstate="print"/>
            <a:stretch>
              <a:fillRect/>
            </a:stretch>
          </a:blipFill>
        </p:spPr>
      </p:sp>
      <p:sp>
        <p:nvSpPr>
          <p:cNvPr id="23" name="Shape 23"/>
          <p:cNvSpPr txBox="1">
            <a:spLocks noGrp="1"/>
          </p:cNvSpPr>
          <p:nvPr>
            <p:ph type="title"/>
          </p:nvPr>
        </p:nvSpPr>
        <p:spPr>
          <a:xfrm>
            <a:off x="161365" y="156754"/>
            <a:ext cx="8812818" cy="783771"/>
          </a:xfrm>
          <a:prstGeom prst="rect">
            <a:avLst/>
          </a:prstGeom>
          <a:noFill/>
          <a:ln>
            <a:noFill/>
          </a:ln>
        </p:spPr>
        <p:txBody>
          <a:bodyPr lIns="91425" tIns="91425" rIns="91425" bIns="91425" anchor="b" anchorCtr="0"/>
          <a:lstStyle>
            <a:lvl1pPr rtl="0">
              <a:defRPr sz="240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4" name="Shape 24"/>
          <p:cNvSpPr txBox="1">
            <a:spLocks noGrp="1"/>
          </p:cNvSpPr>
          <p:nvPr>
            <p:ph type="body" idx="1"/>
          </p:nvPr>
        </p:nvSpPr>
        <p:spPr>
          <a:xfrm>
            <a:off x="431800" y="1705232"/>
            <a:ext cx="8228874" cy="4290617"/>
          </a:xfrm>
          <a:prstGeom prst="rect">
            <a:avLst/>
          </a:prstGeom>
          <a:noFill/>
          <a:ln>
            <a:noFill/>
          </a:ln>
        </p:spPr>
        <p:txBody>
          <a:bodyPr lIns="91425" tIns="91425" rIns="91425" bIns="91425" anchor="t" anchorCtr="0"/>
          <a:lstStyle>
            <a:lvl1pPr rtl="0">
              <a:defRPr sz="2000" b="0"/>
            </a:lvl1pPr>
            <a:lvl2pPr rtl="0">
              <a:defRPr sz="1800"/>
            </a:lvl2pPr>
            <a:lvl3pPr rtl="0">
              <a:buFont typeface="Courier New"/>
              <a:buChar char="o"/>
              <a:defRPr sz="1600"/>
            </a:lvl3pPr>
            <a:lvl4pPr rtl="0">
              <a:buFont typeface="Wingdings"/>
              <a:buChar char="§"/>
              <a:defRPr sz="1400"/>
            </a:lvl4pPr>
            <a:lvl5pPr rtl="0">
              <a:defRPr/>
            </a:lvl5pPr>
            <a:lvl6pPr rtl="0">
              <a:defRPr/>
            </a:lvl6pPr>
            <a:lvl7pPr rtl="0">
              <a:defRPr/>
            </a:lvl7pPr>
            <a:lvl8pPr rtl="0">
              <a:defRPr/>
            </a:lvl8pPr>
            <a:lvl9pPr rtl="0">
              <a:defRPr/>
            </a:lvl9pPr>
          </a:lstStyle>
          <a:p>
            <a:endParaRPr/>
          </a:p>
        </p:txBody>
      </p:sp>
      <p:sp>
        <p:nvSpPr>
          <p:cNvPr id="25" name="Shape 25"/>
          <p:cNvSpPr txBox="1">
            <a:spLocks noGrp="1"/>
          </p:cNvSpPr>
          <p:nvPr>
            <p:ph type="body" idx="2"/>
          </p:nvPr>
        </p:nvSpPr>
        <p:spPr>
          <a:xfrm>
            <a:off x="148281" y="965200"/>
            <a:ext cx="8785654" cy="604107"/>
          </a:xfrm>
          <a:prstGeom prst="rect">
            <a:avLst/>
          </a:prstGeom>
          <a:noFill/>
          <a:ln>
            <a:noFill/>
          </a:ln>
        </p:spPr>
        <p:txBody>
          <a:bodyPr lIns="91425" tIns="91425" rIns="91425" bIns="91425" anchor="t" anchorCtr="0"/>
          <a:lstStyle>
            <a:lvl1pPr marL="0" indent="0" rtl="0">
              <a:buFont typeface="Arial"/>
              <a:buNone/>
              <a:defRPr sz="1400" b="1"/>
            </a:lvl1pPr>
            <a:lvl2pPr rtl="0">
              <a:defRPr sz="1400" b="1"/>
            </a:lvl2pPr>
            <a:lvl3pPr rtl="0">
              <a:buFont typeface="Courier New"/>
              <a:buChar char="o"/>
              <a:defRPr sz="1400" b="1"/>
            </a:lvl3pPr>
            <a:lvl4pPr rtl="0">
              <a:buFont typeface="Wingdings"/>
              <a:buChar char="§"/>
              <a:defRPr sz="1400" b="1"/>
            </a:lvl4pPr>
            <a:lvl5pPr rtl="0">
              <a:defRPr/>
            </a:lvl5pPr>
            <a:lvl6pPr rtl="0">
              <a:defRPr/>
            </a:lvl6pPr>
            <a:lvl7pPr rtl="0">
              <a:defRPr/>
            </a:lvl7pPr>
            <a:lvl8pPr rtl="0">
              <a:defRPr/>
            </a:lvl8pPr>
            <a:lvl9pPr rtl="0">
              <a:defRPr/>
            </a:lvl9pPr>
          </a:lstStyle>
          <a:p>
            <a:endParaRPr/>
          </a:p>
        </p:txBody>
      </p:sp>
      <p:sp>
        <p:nvSpPr>
          <p:cNvPr id="26" name="Shape 26"/>
          <p:cNvSpPr txBox="1">
            <a:spLocks noGrp="1"/>
          </p:cNvSpPr>
          <p:nvPr>
            <p:ph type="body" idx="3"/>
          </p:nvPr>
        </p:nvSpPr>
        <p:spPr>
          <a:xfrm>
            <a:off x="1123640" y="6153546"/>
            <a:ext cx="7068567" cy="518984"/>
          </a:xfrm>
          <a:prstGeom prst="rect">
            <a:avLst/>
          </a:prstGeom>
          <a:noFill/>
          <a:ln>
            <a:noFill/>
          </a:ln>
        </p:spPr>
        <p:txBody>
          <a:bodyPr lIns="91425" tIns="91425" rIns="91425" bIns="91425" anchor="t" anchorCtr="0"/>
          <a:lstStyle>
            <a:lvl1pPr marL="0" indent="0" algn="ctr" rtl="0">
              <a:buClr>
                <a:srgbClr val="006699"/>
              </a:buClr>
              <a:buFont typeface="Arial"/>
              <a:buNone/>
              <a:defRPr sz="1400" b="1" i="1">
                <a:solidFill>
                  <a:srgbClr val="006699"/>
                </a:solidFill>
              </a:defRPr>
            </a:lvl1pPr>
            <a:lvl2pPr rtl="0">
              <a:defRPr sz="1400" b="1"/>
            </a:lvl2pPr>
            <a:lvl3pPr rtl="0">
              <a:buFont typeface="Courier New"/>
              <a:buChar char="o"/>
              <a:defRPr sz="1400" b="1"/>
            </a:lvl3pPr>
            <a:lvl4pPr rtl="0">
              <a:buFont typeface="Wingdings"/>
              <a:buChar char="§"/>
              <a:defRPr sz="1400" b="1"/>
            </a:lvl4pPr>
            <a:lvl5pPr rtl="0">
              <a:defRPr/>
            </a:lvl5pPr>
            <a:lvl6pPr rtl="0">
              <a:defRPr/>
            </a:lvl6pPr>
            <a:lvl7pPr rtl="0">
              <a:defRPr/>
            </a:lvl7pPr>
            <a:lvl8pPr rtl="0">
              <a:defRPr/>
            </a:lvl8pPr>
            <a:lvl9pPr rtl="0">
              <a:defRPr/>
            </a:lvl9pPr>
          </a:lstStyle>
          <a:p>
            <a:endParaRPr/>
          </a:p>
        </p:txBody>
      </p:sp>
      <p:sp>
        <p:nvSpPr>
          <p:cNvPr id="27" name="Shape 27"/>
          <p:cNvSpPr txBox="1">
            <a:spLocks noGrp="1"/>
          </p:cNvSpPr>
          <p:nvPr>
            <p:ph type="sldNum" idx="12"/>
          </p:nvPr>
        </p:nvSpPr>
        <p:spPr>
          <a:xfrm>
            <a:off x="8426450" y="6532562"/>
            <a:ext cx="666749" cy="269874"/>
          </a:xfrm>
          <a:prstGeom prst="rect">
            <a:avLst/>
          </a:prstGeom>
          <a:noFill/>
          <a:ln>
            <a:noFill/>
          </a:ln>
        </p:spPr>
        <p:txBody>
          <a:bodyPr lIns="91425" tIns="91425" rIns="91425" bIns="91425" anchor="b" anchorCtr="0"/>
          <a:lstStyle>
            <a:lvl1pPr marL="0" marR="0" indent="0" algn="r" rtl="0">
              <a:lnSpc>
                <a:spcPct val="80000"/>
              </a:lnSpc>
              <a:defRPr sz="1000" b="0" i="0" u="none" strike="noStrike" cap="none" baseline="0">
                <a:solidFill>
                  <a:schemeClr val="dk1"/>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solidFill>
                <a:srgbClr val="000000"/>
              </a:solidFill>
            </a:endParaRPr>
          </a:p>
        </p:txBody>
      </p:sp>
    </p:spTree>
    <p:extLst>
      <p:ext uri="{BB962C8B-B14F-4D97-AF65-F5344CB8AC3E}">
        <p14:creationId xmlns:p14="http://schemas.microsoft.com/office/powerpoint/2010/main" val="1053818887"/>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1" descr="COVERphoto"/>
          <p:cNvPicPr>
            <a:picLocks noChangeAspect="1" noChangeArrowheads="1"/>
          </p:cNvPicPr>
          <p:nvPr userDrawn="1"/>
        </p:nvPicPr>
        <p:blipFill>
          <a:blip r:embed="rId2" cstate="print">
            <a:lum bright="12000"/>
          </a:blip>
          <a:srcRect r="22501" b="75830"/>
          <a:stretch>
            <a:fillRect/>
          </a:stretch>
        </p:blipFill>
        <p:spPr bwMode="auto">
          <a:xfrm>
            <a:off x="-14288" y="0"/>
            <a:ext cx="9158288" cy="801688"/>
          </a:xfrm>
          <a:prstGeom prst="rect">
            <a:avLst/>
          </a:prstGeom>
          <a:noFill/>
          <a:ln w="9525">
            <a:noFill/>
            <a:miter lim="800000"/>
            <a:headEnd/>
            <a:tailEnd/>
          </a:ln>
        </p:spPr>
      </p:pic>
      <p:pic>
        <p:nvPicPr>
          <p:cNvPr id="3" name="Picture 11" descr="COVERphoto"/>
          <p:cNvPicPr>
            <a:picLocks noChangeAspect="1" noChangeArrowheads="1"/>
          </p:cNvPicPr>
          <p:nvPr userDrawn="1"/>
        </p:nvPicPr>
        <p:blipFill>
          <a:blip r:embed="rId2" cstate="print">
            <a:lum bright="12000"/>
          </a:blip>
          <a:srcRect r="22501" b="75830"/>
          <a:stretch>
            <a:fillRect/>
          </a:stretch>
        </p:blipFill>
        <p:spPr bwMode="auto">
          <a:xfrm>
            <a:off x="0" y="6056313"/>
            <a:ext cx="9158288" cy="801687"/>
          </a:xfrm>
          <a:prstGeom prst="rect">
            <a:avLst/>
          </a:prstGeom>
          <a:noFill/>
          <a:ln w="9525">
            <a:noFill/>
            <a:miter lim="800000"/>
            <a:headEnd/>
            <a:tailEnd/>
          </a:ln>
        </p:spPr>
      </p:pic>
    </p:spTree>
    <p:extLst>
      <p:ext uri="{BB962C8B-B14F-4D97-AF65-F5344CB8AC3E}">
        <p14:creationId xmlns:p14="http://schemas.microsoft.com/office/powerpoint/2010/main" val="8956628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7" name="Picture 9" descr="One_City_jm2.eps"/>
          <p:cNvPicPr>
            <a:picLocks noChangeAspect="1"/>
          </p:cNvPicPr>
          <p:nvPr userDrawn="1"/>
        </p:nvPicPr>
        <p:blipFill>
          <a:blip r:embed="rId2" cstate="print"/>
          <a:srcRect/>
          <a:stretch>
            <a:fillRect/>
          </a:stretch>
        </p:blipFill>
        <p:spPr bwMode="auto">
          <a:xfrm>
            <a:off x="104775" y="5811838"/>
            <a:ext cx="892175" cy="884237"/>
          </a:xfrm>
          <a:prstGeom prst="rect">
            <a:avLst/>
          </a:prstGeom>
          <a:noFill/>
          <a:ln w="9525">
            <a:noFill/>
            <a:miter lim="800000"/>
            <a:headEnd/>
            <a:tailEnd/>
          </a:ln>
        </p:spPr>
      </p:pic>
      <p:sp>
        <p:nvSpPr>
          <p:cNvPr id="4" name="Title 1"/>
          <p:cNvSpPr>
            <a:spLocks noGrp="1"/>
          </p:cNvSpPr>
          <p:nvPr>
            <p:ph type="title"/>
          </p:nvPr>
        </p:nvSpPr>
        <p:spPr>
          <a:xfrm>
            <a:off x="161365" y="156754"/>
            <a:ext cx="8812818" cy="783772"/>
          </a:xfrm>
          <a:prstGeom prst="rect">
            <a:avLst/>
          </a:prstGeom>
        </p:spPr>
        <p:txBody>
          <a:bodyPr anchor="b"/>
          <a:lstStyle>
            <a:lvl1pPr>
              <a:defRPr sz="2400"/>
            </a:lvl1pPr>
          </a:lstStyle>
          <a:p>
            <a:r>
              <a:rPr lang="en-US" dirty="0" smtClean="0"/>
              <a:t>Click to edit Master title style</a:t>
            </a:r>
            <a:endParaRPr lang="en-US" dirty="0"/>
          </a:p>
        </p:txBody>
      </p:sp>
      <p:sp>
        <p:nvSpPr>
          <p:cNvPr id="6" name="Content Placeholder 2"/>
          <p:cNvSpPr>
            <a:spLocks noGrp="1"/>
          </p:cNvSpPr>
          <p:nvPr>
            <p:ph idx="1"/>
          </p:nvPr>
        </p:nvSpPr>
        <p:spPr>
          <a:xfrm>
            <a:off x="431800" y="1705232"/>
            <a:ext cx="8228874" cy="4290618"/>
          </a:xfrm>
          <a:prstGeom prst="rect">
            <a:avLst/>
          </a:prstGeom>
        </p:spPr>
        <p:txBody>
          <a:bodyPr>
            <a:normAutofit/>
          </a:bodyPr>
          <a:lstStyle>
            <a:lvl1pPr>
              <a:defRPr sz="2000" b="0"/>
            </a:lvl1pPr>
            <a:lvl2pPr>
              <a:defRPr sz="1800"/>
            </a:lvl2pPr>
            <a:lvl3pPr>
              <a:buFont typeface="Courier New" pitchFamily="49" charset="0"/>
              <a:buChar char="o"/>
              <a:defRPr sz="1600"/>
            </a:lvl3pPr>
            <a:lvl4pPr>
              <a:buFont typeface="Wingdings" pitchFamily="2" charset="2"/>
              <a:buChar char="§"/>
              <a:defRPr sz="1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Content Placeholder 2"/>
          <p:cNvSpPr>
            <a:spLocks noGrp="1"/>
          </p:cNvSpPr>
          <p:nvPr>
            <p:ph idx="11"/>
          </p:nvPr>
        </p:nvSpPr>
        <p:spPr>
          <a:xfrm>
            <a:off x="148281" y="1050324"/>
            <a:ext cx="8785654" cy="518984"/>
          </a:xfrm>
          <a:prstGeom prst="rect">
            <a:avLst/>
          </a:prstGeom>
        </p:spPr>
        <p:txBody>
          <a:bodyPr>
            <a:normAutofit/>
          </a:bodyPr>
          <a:lstStyle>
            <a:lvl1pPr marL="0" indent="0">
              <a:buNone/>
              <a:defRPr sz="1400" b="1"/>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10" name="Content Placeholder 2"/>
          <p:cNvSpPr>
            <a:spLocks noGrp="1"/>
          </p:cNvSpPr>
          <p:nvPr>
            <p:ph idx="12"/>
          </p:nvPr>
        </p:nvSpPr>
        <p:spPr>
          <a:xfrm>
            <a:off x="1123640" y="6153547"/>
            <a:ext cx="7068567" cy="518984"/>
          </a:xfrm>
          <a:prstGeom prst="rect">
            <a:avLst/>
          </a:prstGeom>
        </p:spPr>
        <p:txBody>
          <a:bodyPr>
            <a:normAutofit/>
          </a:bodyPr>
          <a:lstStyle>
            <a:lvl1pPr marL="0" indent="0" algn="ctr">
              <a:buNone/>
              <a:defRPr sz="1400" b="1" i="1">
                <a:solidFill>
                  <a:srgbClr val="006699"/>
                </a:solidFill>
              </a:defRPr>
            </a:lvl1pPr>
            <a:lvl2pPr>
              <a:defRPr sz="1400" b="1"/>
            </a:lvl2pPr>
            <a:lvl3pPr>
              <a:buFont typeface="Courier New" pitchFamily="49" charset="0"/>
              <a:buChar char="o"/>
              <a:defRPr sz="1400" b="1"/>
            </a:lvl3pPr>
            <a:lvl4pPr>
              <a:buFont typeface="Wingdings" pitchFamily="2" charset="2"/>
              <a:buChar char="§"/>
              <a:defRPr sz="1400" b="1"/>
            </a:lvl4pPr>
          </a:lstStyle>
          <a:p>
            <a:pPr lvl="0"/>
            <a:r>
              <a:rPr lang="en-US" smtClean="0"/>
              <a:t>Click to edit Master text styles</a:t>
            </a:r>
          </a:p>
        </p:txBody>
      </p:sp>
      <p:sp>
        <p:nvSpPr>
          <p:cNvPr id="8" name="Rectangle 7"/>
          <p:cNvSpPr>
            <a:spLocks noGrp="1" noChangeArrowheads="1"/>
          </p:cNvSpPr>
          <p:nvPr>
            <p:ph type="sldNum" sz="quarter" idx="13"/>
          </p:nvPr>
        </p:nvSpPr>
        <p:spPr>
          <a:xfrm>
            <a:off x="8426450" y="6532563"/>
            <a:ext cx="666750" cy="269875"/>
          </a:xfrm>
        </p:spPr>
        <p:txBody>
          <a:bodyPr/>
          <a:lstStyle>
            <a:lvl1pPr>
              <a:defRPr/>
            </a:lvl1pPr>
          </a:lstStyle>
          <a:p>
            <a:pPr>
              <a:defRPr/>
            </a:pPr>
            <a:fld id="{CEEF1445-05D7-407C-A0CC-A33E2A3A0C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480131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slideLayout" Target="../slideLayouts/slideLayout6.xml"/><Relationship Id="rId7" Type="http://schemas.openxmlformats.org/officeDocument/2006/relationships/tags" Target="../tags/tag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slideLayout" Target="../slideLayouts/slideLayout10.xml"/><Relationship Id="rId7" Type="http://schemas.openxmlformats.org/officeDocument/2006/relationships/tags" Target="../tags/tag8.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7.xml"/><Relationship Id="rId5" Type="http://schemas.openxmlformats.org/officeDocument/2006/relationships/theme" Target="../theme/theme3.xml"/><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sldNum" sz="quarter" idx="4"/>
          </p:nvPr>
        </p:nvSpPr>
        <p:spPr bwMode="auto">
          <a:xfrm>
            <a:off x="7269163" y="6323013"/>
            <a:ext cx="1693862" cy="2698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eaLnBrk="0" hangingPunct="0">
              <a:lnSpc>
                <a:spcPct val="80000"/>
              </a:lnSpc>
              <a:defRPr sz="1000">
                <a:latin typeface="Arial" pitchFamily="34" charset="0"/>
              </a:defRPr>
            </a:lvl1pPr>
          </a:lstStyle>
          <a:p>
            <a:pPr fontAlgn="base">
              <a:spcBef>
                <a:spcPct val="0"/>
              </a:spcBef>
              <a:spcAft>
                <a:spcPct val="0"/>
              </a:spcAft>
              <a:defRPr/>
            </a:pPr>
            <a:fld id="{4DEA9D39-8233-42B9-9435-F465FB3FEF04}" type="slidenum">
              <a:rPr lang="en-US">
                <a:solidFill>
                  <a:srgbClr val="000000"/>
                </a:solidFill>
              </a:rPr>
              <a:pPr fontAlgn="base">
                <a:spcBef>
                  <a:spcPct val="0"/>
                </a:spcBef>
                <a:spcAft>
                  <a:spcPct val="0"/>
                </a:spcAft>
                <a:defRPr/>
              </a:pPr>
              <a:t>‹#›</a:t>
            </a:fld>
            <a:endParaRPr lang="en-US">
              <a:solidFill>
                <a:srgbClr val="000000"/>
              </a:solidFill>
            </a:endParaRPr>
          </a:p>
        </p:txBody>
      </p:sp>
      <p:pic>
        <p:nvPicPr>
          <p:cNvPr id="1027" name="Picture 3" descr="AccessNYC_Logo_Sz1_White"/>
          <p:cNvPicPr>
            <a:picLocks noChangeAspect="1" noChangeArrowheads="1"/>
          </p:cNvPicPr>
          <p:nvPr/>
        </p:nvPicPr>
        <p:blipFill>
          <a:blip r:embed="rId8" cstate="print"/>
          <a:srcRect/>
          <a:stretch>
            <a:fillRect/>
          </a:stretch>
        </p:blipFill>
        <p:spPr bwMode="auto">
          <a:xfrm>
            <a:off x="6781800" y="79375"/>
            <a:ext cx="2279650" cy="530225"/>
          </a:xfrm>
          <a:prstGeom prst="rect">
            <a:avLst/>
          </a:prstGeom>
          <a:noFill/>
          <a:ln w="9525">
            <a:noFill/>
            <a:miter lim="800000"/>
            <a:headEnd/>
            <a:tailEnd/>
          </a:ln>
        </p:spPr>
      </p:pic>
      <p:sp>
        <p:nvSpPr>
          <p:cNvPr id="1028" name="Line 6"/>
          <p:cNvSpPr>
            <a:spLocks noChangeShapeType="1"/>
          </p:cNvSpPr>
          <p:nvPr/>
        </p:nvSpPr>
        <p:spPr bwMode="auto">
          <a:xfrm>
            <a:off x="0" y="914400"/>
            <a:ext cx="9144000" cy="0"/>
          </a:xfrm>
          <a:prstGeom prst="line">
            <a:avLst/>
          </a:prstGeom>
          <a:noFill/>
          <a:ln w="38100">
            <a:solidFill>
              <a:srgbClr val="000066"/>
            </a:solidFill>
            <a:round/>
            <a:headEnd/>
            <a:tailEnd/>
          </a:ln>
        </p:spPr>
        <p:txBody>
          <a:bodyPr/>
          <a:lstStyle/>
          <a:p>
            <a:pPr fontAlgn="base">
              <a:spcBef>
                <a:spcPct val="0"/>
              </a:spcBef>
              <a:spcAft>
                <a:spcPct val="0"/>
              </a:spcAft>
              <a:defRPr/>
            </a:pPr>
            <a:endParaRPr lang="en-US" sz="1600">
              <a:solidFill>
                <a:srgbClr val="000000"/>
              </a:solidFill>
            </a:endParaRPr>
          </a:p>
        </p:txBody>
      </p:sp>
      <p:sp>
        <p:nvSpPr>
          <p:cNvPr id="7" name="AcnStamp_ID_7" hidden="1"/>
          <p:cNvSpPr/>
          <p:nvPr>
            <p:custDataLst>
              <p:tags r:id="rId5"/>
            </p:custDataLst>
          </p:nvPr>
        </p:nvSpPr>
        <p:spPr bwMode="gray">
          <a:xfrm>
            <a:off x="7264400" y="1517650"/>
            <a:ext cx="0" cy="0"/>
          </a:xfrm>
          <a:prstGeom prst="leftRightArrow">
            <a:avLst>
              <a:gd name="adj1" fmla="val 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25400" rIns="0" bIns="25400">
            <a:spAutoFit/>
          </a:bodyPr>
          <a:lstStyle/>
          <a:p>
            <a:pPr algn="r" fontAlgn="base">
              <a:spcBef>
                <a:spcPct val="0"/>
              </a:spcBef>
              <a:spcAft>
                <a:spcPct val="0"/>
              </a:spcAft>
              <a:defRPr/>
            </a:pPr>
            <a:r>
              <a:rPr lang="en-US" sz="1400" b="1" dirty="0">
                <a:solidFill>
                  <a:srgbClr val="000000"/>
                </a:solidFill>
              </a:rPr>
              <a:t>MASTER STAMP</a:t>
            </a:r>
          </a:p>
        </p:txBody>
      </p:sp>
      <p:cxnSp>
        <p:nvCxnSpPr>
          <p:cNvPr id="8" name="AcnStpConnector_ID_8" hidden="1"/>
          <p:cNvCxnSpPr>
            <a:stCxn id="7" idx="2"/>
            <a:endCxn id="7" idx="0"/>
          </p:cNvCxnSpPr>
          <p:nvPr>
            <p:custDataLst>
              <p:tags r:id="rId6"/>
            </p:custDataLst>
          </p:nvPr>
        </p:nvCxnSpPr>
        <p:spPr bwMode="gray">
          <a:xfrm rot="5400000" flipH="1" flipV="1">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cxnSp>
        <p:nvCxnSpPr>
          <p:cNvPr id="9" name="AcnStpConnector_ID_9" hidden="1"/>
          <p:cNvCxnSpPr>
            <a:stCxn id="7" idx="4"/>
            <a:endCxn id="7" idx="6"/>
          </p:cNvCxnSpPr>
          <p:nvPr>
            <p:custDataLst>
              <p:tags r:id="rId7"/>
            </p:custDataLst>
          </p:nvPr>
        </p:nvCxnSpPr>
        <p:spPr bwMode="gray">
          <a:xfrm rot="5400000">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860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ransition/>
  <p:hf hdr="0" ftr="0" dt="0"/>
  <p:txStyles>
    <p:titleStyle>
      <a:lvl1pPr algn="l" rtl="0" eaLnBrk="0" fontAlgn="base" hangingPunct="0">
        <a:spcBef>
          <a:spcPct val="0"/>
        </a:spcBef>
        <a:spcAft>
          <a:spcPct val="0"/>
        </a:spcAft>
        <a:defRPr sz="2400" b="1">
          <a:solidFill>
            <a:schemeClr val="tx1"/>
          </a:solidFill>
          <a:latin typeface="+mn-lt"/>
          <a:ea typeface="ＭＳ Ｐゴシック" charset="0"/>
          <a:cs typeface="+mj-cs"/>
        </a:defRPr>
      </a:lvl1pPr>
      <a:lvl2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5pPr>
      <a:lvl6pPr marL="457200" algn="l" rtl="0" fontAlgn="base">
        <a:spcBef>
          <a:spcPct val="0"/>
        </a:spcBef>
        <a:spcAft>
          <a:spcPct val="0"/>
        </a:spcAft>
        <a:defRPr sz="2400" b="1">
          <a:solidFill>
            <a:srgbClr val="99CCFF"/>
          </a:solidFill>
          <a:latin typeface="Verdana" pitchFamily="34" charset="0"/>
          <a:cs typeface="Arial" charset="0"/>
        </a:defRPr>
      </a:lvl6pPr>
      <a:lvl7pPr marL="914400" algn="l" rtl="0" fontAlgn="base">
        <a:spcBef>
          <a:spcPct val="0"/>
        </a:spcBef>
        <a:spcAft>
          <a:spcPct val="0"/>
        </a:spcAft>
        <a:defRPr sz="2400" b="1">
          <a:solidFill>
            <a:srgbClr val="99CCFF"/>
          </a:solidFill>
          <a:latin typeface="Verdana" pitchFamily="34" charset="0"/>
          <a:cs typeface="Arial" charset="0"/>
        </a:defRPr>
      </a:lvl7pPr>
      <a:lvl8pPr marL="1371600" algn="l" rtl="0" fontAlgn="base">
        <a:spcBef>
          <a:spcPct val="0"/>
        </a:spcBef>
        <a:spcAft>
          <a:spcPct val="0"/>
        </a:spcAft>
        <a:defRPr sz="2400" b="1">
          <a:solidFill>
            <a:srgbClr val="99CCFF"/>
          </a:solidFill>
          <a:latin typeface="Verdana" pitchFamily="34" charset="0"/>
          <a:cs typeface="Arial" charset="0"/>
        </a:defRPr>
      </a:lvl8pPr>
      <a:lvl9pPr marL="1828800" algn="l" rtl="0" fontAlgn="base">
        <a:spcBef>
          <a:spcPct val="0"/>
        </a:spcBef>
        <a:spcAft>
          <a:spcPct val="0"/>
        </a:spcAft>
        <a:defRPr sz="2400" b="1">
          <a:solidFill>
            <a:srgbClr val="99CCFF"/>
          </a:solidFill>
          <a:latin typeface="Verdana" pitchFamily="34" charset="0"/>
          <a:cs typeface="Arial" charset="0"/>
        </a:defRPr>
      </a:lvl9pPr>
    </p:titleStyle>
    <p:body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ea typeface="Arial" charset="0"/>
          <a:cs typeface="+mn-cs"/>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5pPr>
      <a:lvl6pPr marL="2514600" indent="-228600" algn="l" rtl="0" fontAlgn="base">
        <a:spcBef>
          <a:spcPct val="20000"/>
        </a:spcBef>
        <a:spcAft>
          <a:spcPct val="0"/>
        </a:spcAft>
        <a:buClr>
          <a:schemeClr val="tx1"/>
        </a:buClr>
        <a:buChar char="•"/>
        <a:defRPr sz="2000">
          <a:solidFill>
            <a:schemeClr val="tx1"/>
          </a:solidFill>
          <a:latin typeface="+mn-lt"/>
          <a:cs typeface="+mn-cs"/>
        </a:defRPr>
      </a:lvl6pPr>
      <a:lvl7pPr marL="2971800" indent="-228600" algn="l" rtl="0" fontAlgn="base">
        <a:spcBef>
          <a:spcPct val="20000"/>
        </a:spcBef>
        <a:spcAft>
          <a:spcPct val="0"/>
        </a:spcAft>
        <a:buClr>
          <a:schemeClr val="tx1"/>
        </a:buClr>
        <a:buChar char="•"/>
        <a:defRPr sz="2000">
          <a:solidFill>
            <a:schemeClr val="tx1"/>
          </a:solidFill>
          <a:latin typeface="+mn-lt"/>
          <a:cs typeface="+mn-cs"/>
        </a:defRPr>
      </a:lvl7pPr>
      <a:lvl8pPr marL="3429000" indent="-228600" algn="l" rtl="0" fontAlgn="base">
        <a:spcBef>
          <a:spcPct val="20000"/>
        </a:spcBef>
        <a:spcAft>
          <a:spcPct val="0"/>
        </a:spcAft>
        <a:buClr>
          <a:schemeClr val="tx1"/>
        </a:buClr>
        <a:buChar char="•"/>
        <a:defRPr sz="2000">
          <a:solidFill>
            <a:schemeClr val="tx1"/>
          </a:solidFill>
          <a:latin typeface="+mn-lt"/>
          <a:cs typeface="+mn-cs"/>
        </a:defRPr>
      </a:lvl8pPr>
      <a:lvl9pPr marL="3886200" indent="-228600" algn="l" rtl="0" fontAlgn="base">
        <a:spcBef>
          <a:spcPct val="20000"/>
        </a:spcBef>
        <a:spcAft>
          <a:spcPct val="0"/>
        </a:spcAft>
        <a:buClr>
          <a:schemeClr val="tx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sldNum" sz="quarter" idx="4"/>
          </p:nvPr>
        </p:nvSpPr>
        <p:spPr bwMode="auto">
          <a:xfrm>
            <a:off x="7269163" y="6323013"/>
            <a:ext cx="1693862" cy="2698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eaLnBrk="0" hangingPunct="0">
              <a:lnSpc>
                <a:spcPct val="80000"/>
              </a:lnSpc>
              <a:defRPr sz="1000">
                <a:latin typeface="Arial" pitchFamily="34" charset="0"/>
              </a:defRPr>
            </a:lvl1pPr>
          </a:lstStyle>
          <a:p>
            <a:pPr fontAlgn="base">
              <a:spcBef>
                <a:spcPct val="0"/>
              </a:spcBef>
              <a:spcAft>
                <a:spcPct val="0"/>
              </a:spcAft>
              <a:defRPr/>
            </a:pPr>
            <a:fld id="{4DEA9D39-8233-42B9-9435-F465FB3FEF04}" type="slidenum">
              <a:rPr lang="en-US">
                <a:solidFill>
                  <a:srgbClr val="000000"/>
                </a:solidFill>
                <a:ea typeface="ＭＳ Ｐゴシック" pitchFamily="34" charset="-128"/>
              </a:rPr>
              <a:pPr fontAlgn="base">
                <a:spcBef>
                  <a:spcPct val="0"/>
                </a:spcBef>
                <a:spcAft>
                  <a:spcPct val="0"/>
                </a:spcAft>
                <a:defRPr/>
              </a:pPr>
              <a:t>‹#›</a:t>
            </a:fld>
            <a:endParaRPr lang="en-US">
              <a:solidFill>
                <a:srgbClr val="000000"/>
              </a:solidFill>
              <a:ea typeface="ＭＳ Ｐゴシック" pitchFamily="34" charset="-128"/>
            </a:endParaRPr>
          </a:p>
        </p:txBody>
      </p:sp>
      <p:pic>
        <p:nvPicPr>
          <p:cNvPr id="1027" name="Picture 3" descr="AccessNYC_Logo_Sz1_White"/>
          <p:cNvPicPr>
            <a:picLocks noChangeAspect="1" noChangeArrowheads="1"/>
          </p:cNvPicPr>
          <p:nvPr/>
        </p:nvPicPr>
        <p:blipFill>
          <a:blip r:embed="rId9" cstate="print"/>
          <a:srcRect/>
          <a:stretch>
            <a:fillRect/>
          </a:stretch>
        </p:blipFill>
        <p:spPr bwMode="auto">
          <a:xfrm>
            <a:off x="6781800" y="79375"/>
            <a:ext cx="2279650" cy="530225"/>
          </a:xfrm>
          <a:prstGeom prst="rect">
            <a:avLst/>
          </a:prstGeom>
          <a:noFill/>
          <a:ln w="9525">
            <a:noFill/>
            <a:miter lim="800000"/>
            <a:headEnd/>
            <a:tailEnd/>
          </a:ln>
        </p:spPr>
      </p:pic>
      <p:sp>
        <p:nvSpPr>
          <p:cNvPr id="1028" name="Line 6"/>
          <p:cNvSpPr>
            <a:spLocks noChangeShapeType="1"/>
          </p:cNvSpPr>
          <p:nvPr/>
        </p:nvSpPr>
        <p:spPr bwMode="auto">
          <a:xfrm>
            <a:off x="0" y="914400"/>
            <a:ext cx="9144000" cy="0"/>
          </a:xfrm>
          <a:prstGeom prst="line">
            <a:avLst/>
          </a:prstGeom>
          <a:noFill/>
          <a:ln w="38100">
            <a:solidFill>
              <a:srgbClr val="000066"/>
            </a:solidFill>
            <a:round/>
            <a:headEnd/>
            <a:tailEnd/>
          </a:ln>
        </p:spPr>
        <p:txBody>
          <a:bodyPr/>
          <a:lstStyle/>
          <a:p>
            <a:pPr fontAlgn="base">
              <a:spcBef>
                <a:spcPct val="0"/>
              </a:spcBef>
              <a:spcAft>
                <a:spcPct val="0"/>
              </a:spcAft>
              <a:defRPr/>
            </a:pPr>
            <a:endParaRPr lang="en-US" sz="1600">
              <a:solidFill>
                <a:srgbClr val="000000"/>
              </a:solidFill>
              <a:ea typeface="ＭＳ Ｐゴシック" pitchFamily="34" charset="-128"/>
            </a:endParaRPr>
          </a:p>
        </p:txBody>
      </p:sp>
      <p:sp>
        <p:nvSpPr>
          <p:cNvPr id="7" name="AcnStamp_ID_7" hidden="1"/>
          <p:cNvSpPr/>
          <p:nvPr>
            <p:custDataLst>
              <p:tags r:id="rId6"/>
            </p:custDataLst>
          </p:nvPr>
        </p:nvSpPr>
        <p:spPr bwMode="gray">
          <a:xfrm>
            <a:off x="7264400" y="1517650"/>
            <a:ext cx="0" cy="0"/>
          </a:xfrm>
          <a:prstGeom prst="leftRightArrow">
            <a:avLst>
              <a:gd name="adj1" fmla="val 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25400" rIns="0" bIns="25400">
            <a:spAutoFit/>
          </a:bodyPr>
          <a:lstStyle/>
          <a:p>
            <a:pPr algn="r" fontAlgn="base">
              <a:spcBef>
                <a:spcPct val="0"/>
              </a:spcBef>
              <a:spcAft>
                <a:spcPct val="0"/>
              </a:spcAft>
              <a:defRPr/>
            </a:pPr>
            <a:r>
              <a:rPr lang="en-US" sz="1400" b="1" dirty="0">
                <a:solidFill>
                  <a:srgbClr val="000000"/>
                </a:solidFill>
              </a:rPr>
              <a:t>MASTER STAMP</a:t>
            </a:r>
          </a:p>
        </p:txBody>
      </p:sp>
      <p:cxnSp>
        <p:nvCxnSpPr>
          <p:cNvPr id="8" name="AcnStpConnector_ID_8" hidden="1"/>
          <p:cNvCxnSpPr>
            <a:stCxn id="7" idx="2"/>
            <a:endCxn id="7" idx="0"/>
          </p:cNvCxnSpPr>
          <p:nvPr>
            <p:custDataLst>
              <p:tags r:id="rId7"/>
            </p:custDataLst>
          </p:nvPr>
        </p:nvCxnSpPr>
        <p:spPr bwMode="gray">
          <a:xfrm rot="5400000" flipH="1" flipV="1">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cxnSp>
        <p:nvCxnSpPr>
          <p:cNvPr id="9" name="AcnStpConnector_ID_9" hidden="1"/>
          <p:cNvCxnSpPr>
            <a:stCxn id="7" idx="4"/>
            <a:endCxn id="7" idx="6"/>
          </p:cNvCxnSpPr>
          <p:nvPr>
            <p:custDataLst>
              <p:tags r:id="rId8"/>
            </p:custDataLst>
          </p:nvPr>
        </p:nvCxnSpPr>
        <p:spPr bwMode="gray">
          <a:xfrm rot="5400000">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61389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transition/>
  <p:hf hdr="0" ftr="0" dt="0"/>
  <p:txStyles>
    <p:titleStyle>
      <a:lvl1pPr algn="l" rtl="0" eaLnBrk="0" fontAlgn="base" hangingPunct="0">
        <a:spcBef>
          <a:spcPct val="0"/>
        </a:spcBef>
        <a:spcAft>
          <a:spcPct val="0"/>
        </a:spcAft>
        <a:defRPr sz="2400" b="1">
          <a:solidFill>
            <a:schemeClr val="tx1"/>
          </a:solidFill>
          <a:latin typeface="+mn-lt"/>
          <a:ea typeface="ＭＳ Ｐゴシック" charset="0"/>
          <a:cs typeface="+mj-cs"/>
        </a:defRPr>
      </a:lvl1pPr>
      <a:lvl2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5pPr>
      <a:lvl6pPr marL="457200" algn="l" rtl="0" fontAlgn="base">
        <a:spcBef>
          <a:spcPct val="0"/>
        </a:spcBef>
        <a:spcAft>
          <a:spcPct val="0"/>
        </a:spcAft>
        <a:defRPr sz="2400" b="1">
          <a:solidFill>
            <a:srgbClr val="99CCFF"/>
          </a:solidFill>
          <a:latin typeface="Verdana" pitchFamily="34" charset="0"/>
          <a:cs typeface="Arial" charset="0"/>
        </a:defRPr>
      </a:lvl6pPr>
      <a:lvl7pPr marL="914400" algn="l" rtl="0" fontAlgn="base">
        <a:spcBef>
          <a:spcPct val="0"/>
        </a:spcBef>
        <a:spcAft>
          <a:spcPct val="0"/>
        </a:spcAft>
        <a:defRPr sz="2400" b="1">
          <a:solidFill>
            <a:srgbClr val="99CCFF"/>
          </a:solidFill>
          <a:latin typeface="Verdana" pitchFamily="34" charset="0"/>
          <a:cs typeface="Arial" charset="0"/>
        </a:defRPr>
      </a:lvl7pPr>
      <a:lvl8pPr marL="1371600" algn="l" rtl="0" fontAlgn="base">
        <a:spcBef>
          <a:spcPct val="0"/>
        </a:spcBef>
        <a:spcAft>
          <a:spcPct val="0"/>
        </a:spcAft>
        <a:defRPr sz="2400" b="1">
          <a:solidFill>
            <a:srgbClr val="99CCFF"/>
          </a:solidFill>
          <a:latin typeface="Verdana" pitchFamily="34" charset="0"/>
          <a:cs typeface="Arial" charset="0"/>
        </a:defRPr>
      </a:lvl8pPr>
      <a:lvl9pPr marL="1828800" algn="l" rtl="0" fontAlgn="base">
        <a:spcBef>
          <a:spcPct val="0"/>
        </a:spcBef>
        <a:spcAft>
          <a:spcPct val="0"/>
        </a:spcAft>
        <a:defRPr sz="2400" b="1">
          <a:solidFill>
            <a:srgbClr val="99CCFF"/>
          </a:solidFill>
          <a:latin typeface="Verdana" pitchFamily="34" charset="0"/>
          <a:cs typeface="Arial" charset="0"/>
        </a:defRPr>
      </a:lvl9pPr>
    </p:titleStyle>
    <p:body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ea typeface="Arial" charset="0"/>
          <a:cs typeface="+mn-cs"/>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5pPr>
      <a:lvl6pPr marL="2514600" indent="-228600" algn="l" rtl="0" fontAlgn="base">
        <a:spcBef>
          <a:spcPct val="20000"/>
        </a:spcBef>
        <a:spcAft>
          <a:spcPct val="0"/>
        </a:spcAft>
        <a:buClr>
          <a:schemeClr val="tx1"/>
        </a:buClr>
        <a:buChar char="•"/>
        <a:defRPr sz="2000">
          <a:solidFill>
            <a:schemeClr val="tx1"/>
          </a:solidFill>
          <a:latin typeface="+mn-lt"/>
          <a:cs typeface="+mn-cs"/>
        </a:defRPr>
      </a:lvl6pPr>
      <a:lvl7pPr marL="2971800" indent="-228600" algn="l" rtl="0" fontAlgn="base">
        <a:spcBef>
          <a:spcPct val="20000"/>
        </a:spcBef>
        <a:spcAft>
          <a:spcPct val="0"/>
        </a:spcAft>
        <a:buClr>
          <a:schemeClr val="tx1"/>
        </a:buClr>
        <a:buChar char="•"/>
        <a:defRPr sz="2000">
          <a:solidFill>
            <a:schemeClr val="tx1"/>
          </a:solidFill>
          <a:latin typeface="+mn-lt"/>
          <a:cs typeface="+mn-cs"/>
        </a:defRPr>
      </a:lvl7pPr>
      <a:lvl8pPr marL="3429000" indent="-228600" algn="l" rtl="0" fontAlgn="base">
        <a:spcBef>
          <a:spcPct val="20000"/>
        </a:spcBef>
        <a:spcAft>
          <a:spcPct val="0"/>
        </a:spcAft>
        <a:buClr>
          <a:schemeClr val="tx1"/>
        </a:buClr>
        <a:buChar char="•"/>
        <a:defRPr sz="2000">
          <a:solidFill>
            <a:schemeClr val="tx1"/>
          </a:solidFill>
          <a:latin typeface="+mn-lt"/>
          <a:cs typeface="+mn-cs"/>
        </a:defRPr>
      </a:lvl8pPr>
      <a:lvl9pPr marL="3886200" indent="-228600" algn="l" rtl="0" fontAlgn="base">
        <a:spcBef>
          <a:spcPct val="20000"/>
        </a:spcBef>
        <a:spcAft>
          <a:spcPct val="0"/>
        </a:spcAft>
        <a:buClr>
          <a:schemeClr val="tx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sldNum" sz="quarter" idx="4"/>
          </p:nvPr>
        </p:nvSpPr>
        <p:spPr bwMode="auto">
          <a:xfrm>
            <a:off x="7269163" y="6323013"/>
            <a:ext cx="1693862" cy="269875"/>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lvl1pPr algn="r" eaLnBrk="0" hangingPunct="0">
              <a:lnSpc>
                <a:spcPct val="80000"/>
              </a:lnSpc>
              <a:defRPr sz="1000">
                <a:latin typeface="Arial" pitchFamily="34" charset="0"/>
              </a:defRPr>
            </a:lvl1pPr>
          </a:lstStyle>
          <a:p>
            <a:pPr fontAlgn="base">
              <a:spcBef>
                <a:spcPct val="0"/>
              </a:spcBef>
              <a:spcAft>
                <a:spcPct val="0"/>
              </a:spcAft>
              <a:defRPr/>
            </a:pPr>
            <a:fld id="{4DEA9D39-8233-42B9-9435-F465FB3FEF04}" type="slidenum">
              <a:rPr lang="en-US">
                <a:solidFill>
                  <a:srgbClr val="000000"/>
                </a:solidFill>
              </a:rPr>
              <a:pPr fontAlgn="base">
                <a:spcBef>
                  <a:spcPct val="0"/>
                </a:spcBef>
                <a:spcAft>
                  <a:spcPct val="0"/>
                </a:spcAft>
                <a:defRPr/>
              </a:pPr>
              <a:t>‹#›</a:t>
            </a:fld>
            <a:endParaRPr lang="en-US">
              <a:solidFill>
                <a:srgbClr val="000000"/>
              </a:solidFill>
            </a:endParaRPr>
          </a:p>
        </p:txBody>
      </p:sp>
      <p:pic>
        <p:nvPicPr>
          <p:cNvPr id="1027" name="Picture 3" descr="AccessNYC_Logo_Sz1_White"/>
          <p:cNvPicPr>
            <a:picLocks noChangeAspect="1" noChangeArrowheads="1"/>
          </p:cNvPicPr>
          <p:nvPr/>
        </p:nvPicPr>
        <p:blipFill>
          <a:blip r:embed="rId9" cstate="print"/>
          <a:srcRect/>
          <a:stretch>
            <a:fillRect/>
          </a:stretch>
        </p:blipFill>
        <p:spPr bwMode="auto">
          <a:xfrm>
            <a:off x="6781800" y="79375"/>
            <a:ext cx="2279650" cy="530225"/>
          </a:xfrm>
          <a:prstGeom prst="rect">
            <a:avLst/>
          </a:prstGeom>
          <a:noFill/>
          <a:ln w="9525">
            <a:noFill/>
            <a:miter lim="800000"/>
            <a:headEnd/>
            <a:tailEnd/>
          </a:ln>
        </p:spPr>
      </p:pic>
      <p:sp>
        <p:nvSpPr>
          <p:cNvPr id="1028" name="Line 6"/>
          <p:cNvSpPr>
            <a:spLocks noChangeShapeType="1"/>
          </p:cNvSpPr>
          <p:nvPr/>
        </p:nvSpPr>
        <p:spPr bwMode="auto">
          <a:xfrm>
            <a:off x="0" y="914400"/>
            <a:ext cx="9144000" cy="0"/>
          </a:xfrm>
          <a:prstGeom prst="line">
            <a:avLst/>
          </a:prstGeom>
          <a:noFill/>
          <a:ln w="38100">
            <a:solidFill>
              <a:srgbClr val="000066"/>
            </a:solidFill>
            <a:round/>
            <a:headEnd/>
            <a:tailEnd/>
          </a:ln>
        </p:spPr>
        <p:txBody>
          <a:bodyPr/>
          <a:lstStyle/>
          <a:p>
            <a:pPr fontAlgn="base">
              <a:spcBef>
                <a:spcPct val="0"/>
              </a:spcBef>
              <a:spcAft>
                <a:spcPct val="0"/>
              </a:spcAft>
              <a:defRPr/>
            </a:pPr>
            <a:endParaRPr lang="en-US" sz="1600">
              <a:solidFill>
                <a:srgbClr val="000000"/>
              </a:solidFill>
            </a:endParaRPr>
          </a:p>
        </p:txBody>
      </p:sp>
      <p:sp>
        <p:nvSpPr>
          <p:cNvPr id="7" name="AcnStamp_ID_7" hidden="1"/>
          <p:cNvSpPr/>
          <p:nvPr>
            <p:custDataLst>
              <p:tags r:id="rId6"/>
            </p:custDataLst>
          </p:nvPr>
        </p:nvSpPr>
        <p:spPr bwMode="gray">
          <a:xfrm>
            <a:off x="7264400" y="1517650"/>
            <a:ext cx="0" cy="0"/>
          </a:xfrm>
          <a:prstGeom prst="leftRightArrow">
            <a:avLst>
              <a:gd name="adj1" fmla="val 0"/>
              <a:gd name="adj2"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25400" rIns="0" bIns="25400">
            <a:spAutoFit/>
          </a:bodyPr>
          <a:lstStyle/>
          <a:p>
            <a:pPr algn="r" fontAlgn="base">
              <a:spcBef>
                <a:spcPct val="0"/>
              </a:spcBef>
              <a:spcAft>
                <a:spcPct val="0"/>
              </a:spcAft>
              <a:defRPr/>
            </a:pPr>
            <a:r>
              <a:rPr lang="en-US" sz="1400" b="1" dirty="0">
                <a:solidFill>
                  <a:srgbClr val="000000"/>
                </a:solidFill>
              </a:rPr>
              <a:t>MASTER STAMP</a:t>
            </a:r>
          </a:p>
        </p:txBody>
      </p:sp>
      <p:cxnSp>
        <p:nvCxnSpPr>
          <p:cNvPr id="8" name="AcnStpConnector_ID_8" hidden="1"/>
          <p:cNvCxnSpPr>
            <a:stCxn id="7" idx="2"/>
            <a:endCxn id="7" idx="0"/>
          </p:cNvCxnSpPr>
          <p:nvPr>
            <p:custDataLst>
              <p:tags r:id="rId7"/>
            </p:custDataLst>
          </p:nvPr>
        </p:nvCxnSpPr>
        <p:spPr bwMode="gray">
          <a:xfrm rot="5400000" flipH="1" flipV="1">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cxnSp>
        <p:nvCxnSpPr>
          <p:cNvPr id="9" name="AcnStpConnector_ID_9" hidden="1"/>
          <p:cNvCxnSpPr>
            <a:stCxn id="7" idx="4"/>
            <a:endCxn id="7" idx="6"/>
          </p:cNvCxnSpPr>
          <p:nvPr>
            <p:custDataLst>
              <p:tags r:id="rId8"/>
            </p:custDataLst>
          </p:nvPr>
        </p:nvCxnSpPr>
        <p:spPr bwMode="gray">
          <a:xfrm rot="5400000">
            <a:off x="7264400" y="1517650"/>
            <a:ext cx="1588" cy="1588"/>
          </a:xfrm>
          <a:prstGeom prst="straightConnector1">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08831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transition/>
  <p:hf hdr="0" ftr="0" dt="0"/>
  <p:txStyles>
    <p:titleStyle>
      <a:lvl1pPr algn="l" rtl="0" eaLnBrk="0" fontAlgn="base" hangingPunct="0">
        <a:spcBef>
          <a:spcPct val="0"/>
        </a:spcBef>
        <a:spcAft>
          <a:spcPct val="0"/>
        </a:spcAft>
        <a:defRPr sz="2400" b="1">
          <a:solidFill>
            <a:schemeClr val="tx1"/>
          </a:solidFill>
          <a:latin typeface="+mn-lt"/>
          <a:ea typeface="ＭＳ Ｐゴシック" charset="0"/>
          <a:cs typeface="+mj-cs"/>
        </a:defRPr>
      </a:lvl1pPr>
      <a:lvl2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2pPr>
      <a:lvl3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3pPr>
      <a:lvl4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4pPr>
      <a:lvl5pPr algn="l" rtl="0" eaLnBrk="0" fontAlgn="base" hangingPunct="0">
        <a:spcBef>
          <a:spcPct val="0"/>
        </a:spcBef>
        <a:spcAft>
          <a:spcPct val="0"/>
        </a:spcAft>
        <a:defRPr sz="2400" b="1">
          <a:solidFill>
            <a:schemeClr val="tx1"/>
          </a:solidFill>
          <a:latin typeface="Arial" charset="0"/>
          <a:ea typeface="ＭＳ Ｐゴシック" charset="0"/>
          <a:cs typeface="Arial" charset="0"/>
        </a:defRPr>
      </a:lvl5pPr>
      <a:lvl6pPr marL="457200" algn="l" rtl="0" fontAlgn="base">
        <a:spcBef>
          <a:spcPct val="0"/>
        </a:spcBef>
        <a:spcAft>
          <a:spcPct val="0"/>
        </a:spcAft>
        <a:defRPr sz="2400" b="1">
          <a:solidFill>
            <a:srgbClr val="99CCFF"/>
          </a:solidFill>
          <a:latin typeface="Verdana" pitchFamily="34" charset="0"/>
          <a:cs typeface="Arial" charset="0"/>
        </a:defRPr>
      </a:lvl6pPr>
      <a:lvl7pPr marL="914400" algn="l" rtl="0" fontAlgn="base">
        <a:spcBef>
          <a:spcPct val="0"/>
        </a:spcBef>
        <a:spcAft>
          <a:spcPct val="0"/>
        </a:spcAft>
        <a:defRPr sz="2400" b="1">
          <a:solidFill>
            <a:srgbClr val="99CCFF"/>
          </a:solidFill>
          <a:latin typeface="Verdana" pitchFamily="34" charset="0"/>
          <a:cs typeface="Arial" charset="0"/>
        </a:defRPr>
      </a:lvl7pPr>
      <a:lvl8pPr marL="1371600" algn="l" rtl="0" fontAlgn="base">
        <a:spcBef>
          <a:spcPct val="0"/>
        </a:spcBef>
        <a:spcAft>
          <a:spcPct val="0"/>
        </a:spcAft>
        <a:defRPr sz="2400" b="1">
          <a:solidFill>
            <a:srgbClr val="99CCFF"/>
          </a:solidFill>
          <a:latin typeface="Verdana" pitchFamily="34" charset="0"/>
          <a:cs typeface="Arial" charset="0"/>
        </a:defRPr>
      </a:lvl8pPr>
      <a:lvl9pPr marL="1828800" algn="l" rtl="0" fontAlgn="base">
        <a:spcBef>
          <a:spcPct val="0"/>
        </a:spcBef>
        <a:spcAft>
          <a:spcPct val="0"/>
        </a:spcAft>
        <a:defRPr sz="2400" b="1">
          <a:solidFill>
            <a:srgbClr val="99CCFF"/>
          </a:solidFill>
          <a:latin typeface="Verdana" pitchFamily="34" charset="0"/>
          <a:cs typeface="Arial" charset="0"/>
        </a:defRPr>
      </a:lvl9pPr>
    </p:titleStyle>
    <p:bodyStyle>
      <a:lvl1pPr marL="342900" indent="-342900" algn="l" rtl="0" eaLnBrk="0" fontAlgn="base" hangingPunct="0">
        <a:spcBef>
          <a:spcPct val="20000"/>
        </a:spcBef>
        <a:spcAft>
          <a:spcPct val="0"/>
        </a:spcAft>
        <a:buClr>
          <a:schemeClr val="tx1"/>
        </a:buClr>
        <a:buChar char="•"/>
        <a:defRPr sz="28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tx1"/>
        </a:buClr>
        <a:buChar char="–"/>
        <a:defRPr sz="26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tx1"/>
        </a:buClr>
        <a:buChar char="•"/>
        <a:defRPr sz="2200">
          <a:solidFill>
            <a:schemeClr val="tx1"/>
          </a:solidFill>
          <a:latin typeface="+mn-lt"/>
          <a:ea typeface="Arial" charset="0"/>
          <a:cs typeface="+mn-cs"/>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ea typeface="Arial" charset="0"/>
          <a:cs typeface="+mn-cs"/>
        </a:defRPr>
      </a:lvl5pPr>
      <a:lvl6pPr marL="2514600" indent="-228600" algn="l" rtl="0" fontAlgn="base">
        <a:spcBef>
          <a:spcPct val="20000"/>
        </a:spcBef>
        <a:spcAft>
          <a:spcPct val="0"/>
        </a:spcAft>
        <a:buClr>
          <a:schemeClr val="tx1"/>
        </a:buClr>
        <a:buChar char="•"/>
        <a:defRPr sz="2000">
          <a:solidFill>
            <a:schemeClr val="tx1"/>
          </a:solidFill>
          <a:latin typeface="+mn-lt"/>
          <a:cs typeface="+mn-cs"/>
        </a:defRPr>
      </a:lvl6pPr>
      <a:lvl7pPr marL="2971800" indent="-228600" algn="l" rtl="0" fontAlgn="base">
        <a:spcBef>
          <a:spcPct val="20000"/>
        </a:spcBef>
        <a:spcAft>
          <a:spcPct val="0"/>
        </a:spcAft>
        <a:buClr>
          <a:schemeClr val="tx1"/>
        </a:buClr>
        <a:buChar char="•"/>
        <a:defRPr sz="2000">
          <a:solidFill>
            <a:schemeClr val="tx1"/>
          </a:solidFill>
          <a:latin typeface="+mn-lt"/>
          <a:cs typeface="+mn-cs"/>
        </a:defRPr>
      </a:lvl7pPr>
      <a:lvl8pPr marL="3429000" indent="-228600" algn="l" rtl="0" fontAlgn="base">
        <a:spcBef>
          <a:spcPct val="20000"/>
        </a:spcBef>
        <a:spcAft>
          <a:spcPct val="0"/>
        </a:spcAft>
        <a:buClr>
          <a:schemeClr val="tx1"/>
        </a:buClr>
        <a:buChar char="•"/>
        <a:defRPr sz="2000">
          <a:solidFill>
            <a:schemeClr val="tx1"/>
          </a:solidFill>
          <a:latin typeface="+mn-lt"/>
          <a:cs typeface="+mn-cs"/>
        </a:defRPr>
      </a:lvl8pPr>
      <a:lvl9pPr marL="3886200" indent="-228600" algn="l" rtl="0" fontAlgn="base">
        <a:spcBef>
          <a:spcPct val="20000"/>
        </a:spcBef>
        <a:spcAft>
          <a:spcPct val="0"/>
        </a:spcAft>
        <a:buClr>
          <a:schemeClr val="tx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BB008E9-9382-4042-977D-0A58ED5544ED}" type="datetime1">
              <a:rPr lang="en-US" smtClean="0"/>
              <a:pPr/>
              <a:t>4/21/2014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0D8A8F1-48AD-44D5-9F80-3473147348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55B41-406C-4E0F-9AB1-0907D0ADA0E8}" type="datetimeFigureOut">
              <a:rPr lang="en-US" smtClean="0"/>
              <a:pPr/>
              <a:t>4/21/2014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D4631-3DB9-41AC-8422-A310652E06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581400"/>
            <a:ext cx="9144000" cy="3276600"/>
          </a:xfrm>
        </p:spPr>
        <p:txBody>
          <a:bodyPr>
            <a:normAutofit/>
          </a:bodyPr>
          <a:lstStyle/>
          <a:p>
            <a:pPr algn="r"/>
            <a:r>
              <a:rPr lang="en-US" sz="4000" b="1" dirty="0" smtClean="0"/>
              <a:t> </a:t>
            </a:r>
          </a:p>
          <a:p>
            <a:endParaRPr lang="en-US" b="1" i="1" dirty="0" smtClean="0"/>
          </a:p>
          <a:p>
            <a:endParaRPr lang="en-US" b="1" i="1" dirty="0"/>
          </a:p>
          <a:p>
            <a:pPr algn="r"/>
            <a:endParaRPr lang="en-US" sz="2400" dirty="0" smtClean="0">
              <a:solidFill>
                <a:schemeClr val="tx1"/>
              </a:solidFill>
            </a:endParaRPr>
          </a:p>
          <a:p>
            <a:pPr algn="r"/>
            <a:r>
              <a:rPr lang="en-US" sz="3300" b="1" dirty="0" smtClean="0">
                <a:solidFill>
                  <a:schemeClr val="tx1"/>
                </a:solidFill>
                <a:latin typeface="Bodoni MT" pitchFamily="18" charset="0"/>
              </a:rPr>
              <a:t> </a:t>
            </a:r>
            <a:r>
              <a:rPr lang="en-US" sz="2400" b="1" dirty="0" smtClean="0">
                <a:latin typeface="Bell MT" pitchFamily="18" charset="0"/>
              </a:rPr>
              <a:t>APRIL</a:t>
            </a:r>
            <a:r>
              <a:rPr lang="en-US" sz="2400" b="1" dirty="0" smtClean="0">
                <a:solidFill>
                  <a:schemeClr val="tx1"/>
                </a:solidFill>
                <a:latin typeface="Bell MT" pitchFamily="18" charset="0"/>
              </a:rPr>
              <a:t> 22, 2014</a:t>
            </a:r>
          </a:p>
          <a:p>
            <a:pPr algn="r"/>
            <a:r>
              <a:rPr lang="en-US" sz="2400" b="1" dirty="0" smtClean="0">
                <a:solidFill>
                  <a:schemeClr val="tx1"/>
                </a:solidFill>
                <a:latin typeface="Bell MT" pitchFamily="18" charset="0"/>
              </a:rPr>
              <a:t>David A. </a:t>
            </a:r>
            <a:r>
              <a:rPr lang="en-US" sz="2400" b="1" dirty="0" err="1" smtClean="0">
                <a:solidFill>
                  <a:schemeClr val="tx1"/>
                </a:solidFill>
                <a:latin typeface="Bell MT" pitchFamily="18" charset="0"/>
              </a:rPr>
              <a:t>Berns,Director</a:t>
            </a:r>
            <a:endParaRPr lang="en-US" sz="2400" b="1" dirty="0" smtClean="0">
              <a:solidFill>
                <a:schemeClr val="tx1"/>
              </a:solidFill>
              <a:latin typeface="Bell MT" pitchFamily="18" charset="0"/>
            </a:endParaRPr>
          </a:p>
          <a:p>
            <a:endParaRPr lang="en-US" sz="3300" b="1" dirty="0">
              <a:solidFill>
                <a:schemeClr val="tx1"/>
              </a:solidFill>
              <a:latin typeface="Bodoni MT" pitchFamily="18" charset="0"/>
            </a:endParaRPr>
          </a:p>
        </p:txBody>
      </p:sp>
      <p:pic>
        <p:nvPicPr>
          <p:cNvPr id="1033" name="Picture 9"/>
          <p:cNvPicPr>
            <a:picLocks noChangeAspect="1" noChangeArrowheads="1"/>
          </p:cNvPicPr>
          <p:nvPr/>
        </p:nvPicPr>
        <p:blipFill>
          <a:blip r:embed="rId2" cstate="print"/>
          <a:srcRect/>
          <a:stretch>
            <a:fillRect/>
          </a:stretch>
        </p:blipFill>
        <p:spPr bwMode="auto">
          <a:xfrm>
            <a:off x="762000" y="533400"/>
            <a:ext cx="3018412" cy="2667000"/>
          </a:xfrm>
          <a:prstGeom prst="rect">
            <a:avLst/>
          </a:prstGeom>
          <a:noFill/>
          <a:ln w="9525">
            <a:noFill/>
            <a:miter lim="800000"/>
            <a:headEnd/>
            <a:tailEnd/>
          </a:ln>
        </p:spPr>
      </p:pic>
      <p:sp>
        <p:nvSpPr>
          <p:cNvPr id="2" name="Rectangle 1"/>
          <p:cNvSpPr/>
          <p:nvPr/>
        </p:nvSpPr>
        <p:spPr>
          <a:xfrm>
            <a:off x="1676400" y="3581400"/>
            <a:ext cx="5943600" cy="1569660"/>
          </a:xfrm>
          <a:prstGeom prst="rect">
            <a:avLst/>
          </a:prstGeom>
        </p:spPr>
        <p:txBody>
          <a:bodyPr wrap="square">
            <a:spAutoFit/>
          </a:bodyPr>
          <a:lstStyle/>
          <a:p>
            <a:pPr algn="ctr"/>
            <a:r>
              <a:rPr lang="en-US" sz="4800" b="1" dirty="0" smtClean="0">
                <a:latin typeface="Bell MT" pitchFamily="18" charset="0"/>
              </a:rPr>
              <a:t>FY 2015 Community Budget Briefing</a:t>
            </a:r>
            <a:endParaRPr lang="en-US" sz="4800" b="1" dirty="0">
              <a:latin typeface="Bell MT" pitchFamily="18" charset="0"/>
            </a:endParaRPr>
          </a:p>
        </p:txBody>
      </p:sp>
    </p:spTree>
    <p:extLst>
      <p:ext uri="{BB962C8B-B14F-4D97-AF65-F5344CB8AC3E}">
        <p14:creationId xmlns:p14="http://schemas.microsoft.com/office/powerpoint/2010/main" val="1487552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760"/>
            <a:ext cx="8839200" cy="929640"/>
          </a:xfrm>
        </p:spPr>
        <p:txBody>
          <a:bodyPr/>
          <a:lstStyle/>
          <a:p>
            <a:r>
              <a:rPr lang="en-US" b="1" dirty="0" smtClean="0">
                <a:latin typeface="Bell MT" pitchFamily="18" charset="0"/>
              </a:rPr>
              <a:t>Interim DISABILITY ASSISTANCE (IDA) </a:t>
            </a:r>
            <a:r>
              <a:rPr lang="en-US" sz="3200" dirty="0" smtClean="0"/>
              <a:t/>
            </a:r>
            <a:br>
              <a:rPr lang="en-US" sz="3200" dirty="0" smtClean="0"/>
            </a:br>
            <a:endParaRPr lang="en-US" sz="3200" b="1" dirty="0">
              <a:latin typeface="Bell MT" pitchFamily="18" charset="0"/>
            </a:endParaRPr>
          </a:p>
        </p:txBody>
      </p:sp>
      <p:sp>
        <p:nvSpPr>
          <p:cNvPr id="3" name="Content Placeholder 2"/>
          <p:cNvSpPr>
            <a:spLocks noGrp="1"/>
          </p:cNvSpPr>
          <p:nvPr>
            <p:ph idx="1"/>
          </p:nvPr>
        </p:nvSpPr>
        <p:spPr>
          <a:xfrm>
            <a:off x="822960" y="1100628"/>
            <a:ext cx="7520940" cy="4233372"/>
          </a:xfrm>
        </p:spPr>
        <p:txBody>
          <a:bodyPr>
            <a:normAutofit/>
          </a:bodyPr>
          <a:lstStyle/>
          <a:p>
            <a:pPr>
              <a:buFont typeface="Arial" pitchFamily="34" charset="0"/>
              <a:buChar char="•"/>
            </a:pPr>
            <a:r>
              <a:rPr lang="en-US" sz="1800" dirty="0" smtClean="0">
                <a:latin typeface="Bell MT" pitchFamily="18" charset="0"/>
              </a:rPr>
              <a:t>FY 14</a:t>
            </a:r>
          </a:p>
          <a:p>
            <a:pPr>
              <a:buFont typeface="Arial" pitchFamily="34" charset="0"/>
              <a:buChar char="•"/>
            </a:pPr>
            <a:r>
              <a:rPr lang="en-US" sz="1800" dirty="0" smtClean="0">
                <a:latin typeface="Bell MT" pitchFamily="18" charset="0"/>
              </a:rPr>
              <a:t>Budget $3,040M</a:t>
            </a:r>
          </a:p>
          <a:p>
            <a:pPr>
              <a:buFont typeface="Arial" pitchFamily="34" charset="0"/>
              <a:buChar char="•"/>
            </a:pPr>
            <a:r>
              <a:rPr lang="en-US" sz="1800" dirty="0" smtClean="0">
                <a:latin typeface="Bell MT" pitchFamily="18" charset="0"/>
              </a:rPr>
              <a:t>Serve 1,000 customers</a:t>
            </a:r>
          </a:p>
          <a:p>
            <a:pPr>
              <a:buFont typeface="Arial" pitchFamily="34" charset="0"/>
              <a:buChar char="•"/>
            </a:pPr>
            <a:r>
              <a:rPr lang="en-US" sz="1800" dirty="0" smtClean="0">
                <a:latin typeface="Bell MT" pitchFamily="18" charset="0"/>
              </a:rPr>
              <a:t>Currently no waiting list</a:t>
            </a:r>
          </a:p>
          <a:p>
            <a:pPr>
              <a:buFont typeface="Arial" pitchFamily="34" charset="0"/>
              <a:buChar char="•"/>
            </a:pPr>
            <a:endParaRPr lang="en-US" sz="1800" dirty="0" smtClean="0">
              <a:latin typeface="Bell MT" pitchFamily="18" charset="0"/>
            </a:endParaRPr>
          </a:p>
          <a:p>
            <a:pPr>
              <a:buFont typeface="Arial" pitchFamily="34" charset="0"/>
              <a:buChar char="•"/>
            </a:pPr>
            <a:r>
              <a:rPr lang="en-US" sz="1800" dirty="0" smtClean="0">
                <a:latin typeface="Bell MT" pitchFamily="18" charset="0"/>
              </a:rPr>
              <a:t>FY15</a:t>
            </a:r>
          </a:p>
          <a:p>
            <a:pPr>
              <a:buFont typeface="Arial" pitchFamily="34" charset="0"/>
              <a:buChar char="•"/>
            </a:pPr>
            <a:r>
              <a:rPr lang="en-US" sz="1800" dirty="0" smtClean="0">
                <a:latin typeface="Bell MT" pitchFamily="18" charset="0"/>
              </a:rPr>
              <a:t>Budget $3,540M</a:t>
            </a:r>
          </a:p>
          <a:p>
            <a:pPr>
              <a:buFont typeface="Arial" pitchFamily="34" charset="0"/>
              <a:buChar char="•"/>
            </a:pPr>
            <a:r>
              <a:rPr lang="en-US" sz="1800" dirty="0" smtClean="0">
                <a:latin typeface="Bell MT" pitchFamily="18" charset="0"/>
              </a:rPr>
              <a:t>Serve 1,350 customers</a:t>
            </a:r>
          </a:p>
          <a:p>
            <a:endParaRPr lang="en-US" dirty="0"/>
          </a:p>
        </p:txBody>
      </p:sp>
      <p:sp>
        <p:nvSpPr>
          <p:cNvPr id="4" name="Slide Number Placeholder 3"/>
          <p:cNvSpPr>
            <a:spLocks noGrp="1"/>
          </p:cNvSpPr>
          <p:nvPr>
            <p:ph type="sldNum" sz="quarter" idx="12"/>
          </p:nvPr>
        </p:nvSpPr>
        <p:spPr/>
        <p:txBody>
          <a:bodyPr/>
          <a:lstStyle/>
          <a:p>
            <a:fld id="{D0D8A8F1-48AD-44D5-9F80-34731473481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Questions/Discussion</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0D8A8F1-48AD-44D5-9F80-34731473481D}"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381000"/>
          </a:xfrm>
        </p:spPr>
        <p:txBody>
          <a:bodyPr/>
          <a:lstStyle/>
          <a:p>
            <a:pPr algn="ctr"/>
            <a:r>
              <a:rPr lang="en-US" sz="3200" b="1" dirty="0" smtClean="0">
                <a:latin typeface="Bell MT" pitchFamily="18" charset="0"/>
              </a:rPr>
              <a:t>Agency Overview</a:t>
            </a:r>
            <a:endParaRPr lang="en-US" sz="3200" b="1" dirty="0">
              <a:latin typeface="Bell MT" pitchFamily="18" charset="0"/>
            </a:endParaRPr>
          </a:p>
        </p:txBody>
      </p:sp>
      <p:sp>
        <p:nvSpPr>
          <p:cNvPr id="3" name="Content Placeholder 2"/>
          <p:cNvSpPr>
            <a:spLocks noGrp="1"/>
          </p:cNvSpPr>
          <p:nvPr>
            <p:ph idx="1"/>
          </p:nvPr>
        </p:nvSpPr>
        <p:spPr>
          <a:xfrm>
            <a:off x="822960" y="533400"/>
            <a:ext cx="7520940" cy="4419600"/>
          </a:xfrm>
        </p:spPr>
        <p:txBody>
          <a:bodyPr>
            <a:normAutofit fontScale="25000" lnSpcReduction="20000"/>
          </a:bodyPr>
          <a:lstStyle/>
          <a:p>
            <a:pPr marL="400050" lvl="1" indent="0">
              <a:buNone/>
            </a:pPr>
            <a:endParaRPr lang="en-US" dirty="0" smtClean="0"/>
          </a:p>
          <a:p>
            <a:pPr marL="0" indent="0">
              <a:buNone/>
            </a:pPr>
            <a:r>
              <a:rPr lang="en-US" sz="6400" dirty="0" smtClean="0">
                <a:latin typeface="Bell MT" pitchFamily="18" charset="0"/>
              </a:rPr>
              <a:t>The Department of Human Services serves approximately 240,000 customers annually, with a $391M operating budget comprised of federal and local funding. Additionally, the agency currently employs approximately 960 staff members. </a:t>
            </a:r>
          </a:p>
          <a:p>
            <a:pPr marL="0" indent="0">
              <a:buNone/>
            </a:pPr>
            <a:r>
              <a:rPr lang="en-US" sz="6400" dirty="0" smtClean="0">
                <a:latin typeface="Bell MT" pitchFamily="18" charset="0"/>
              </a:rPr>
              <a:t>To perform these services, DHS is divided into two operating units: Family Services Administration and Economic Security Administration.</a:t>
            </a:r>
          </a:p>
          <a:p>
            <a:pPr marL="0" indent="0">
              <a:buNone/>
            </a:pPr>
            <a:endParaRPr lang="en-US" sz="5600" dirty="0" smtClean="0">
              <a:latin typeface="Bell MT" pitchFamily="18" charset="0"/>
            </a:endParaRPr>
          </a:p>
          <a:p>
            <a:pPr marL="0" indent="0" algn="ctr">
              <a:buNone/>
            </a:pPr>
            <a:r>
              <a:rPr lang="en-US" sz="7200" u="sng" dirty="0" smtClean="0">
                <a:latin typeface="Bell MT" pitchFamily="18" charset="0"/>
              </a:rPr>
              <a:t>Description </a:t>
            </a:r>
            <a:r>
              <a:rPr lang="en-US" sz="7200" u="sng" dirty="0">
                <a:latin typeface="Bell MT" pitchFamily="18" charset="0"/>
              </a:rPr>
              <a:t>of </a:t>
            </a:r>
            <a:r>
              <a:rPr lang="en-US" sz="7200" u="sng" dirty="0" smtClean="0">
                <a:latin typeface="Bell MT" pitchFamily="18" charset="0"/>
              </a:rPr>
              <a:t>Core Services:</a:t>
            </a:r>
          </a:p>
          <a:p>
            <a:pPr marL="0" indent="0">
              <a:buNone/>
            </a:pPr>
            <a:r>
              <a:rPr lang="en-US" sz="7200" dirty="0" smtClean="0">
                <a:latin typeface="Bell MT" pitchFamily="18" charset="0"/>
              </a:rPr>
              <a:t>Agency Management Program- </a:t>
            </a:r>
            <a:r>
              <a:rPr lang="en-US" sz="7200" b="0" dirty="0" smtClean="0">
                <a:latin typeface="Bell MT" pitchFamily="18" charset="0"/>
              </a:rPr>
              <a:t>The Agency Management Program provides administrative and operational support in order to achieve the programmatic results and goals of the agency.</a:t>
            </a:r>
          </a:p>
          <a:p>
            <a:pPr marL="0" indent="0">
              <a:buNone/>
            </a:pPr>
            <a:r>
              <a:rPr lang="en-US" sz="7200" dirty="0" smtClean="0">
                <a:latin typeface="Bell MT" pitchFamily="18" charset="0"/>
              </a:rPr>
              <a:t>Family Services Administration- </a:t>
            </a:r>
            <a:r>
              <a:rPr lang="en-US" sz="7200" b="0" dirty="0" smtClean="0">
                <a:latin typeface="Bell MT" pitchFamily="18" charset="0"/>
              </a:rPr>
              <a:t>The Family Services Administration provides protection, intervention and social services to meet the needs of vulnerable adults and families to help reduce risk and promote self-sufficiency. </a:t>
            </a:r>
          </a:p>
          <a:p>
            <a:pPr marL="0" indent="0">
              <a:buNone/>
            </a:pPr>
            <a:r>
              <a:rPr lang="en-US" sz="7200" dirty="0" smtClean="0">
                <a:latin typeface="Bell MT" pitchFamily="18" charset="0"/>
              </a:rPr>
              <a:t>Economic Security Administration- </a:t>
            </a:r>
            <a:r>
              <a:rPr lang="en-US" sz="7200" b="0" dirty="0" smtClean="0">
                <a:latin typeface="Bell MT" pitchFamily="18" charset="0"/>
              </a:rPr>
              <a:t>The Economic Security Administration (ESA) determines eligibility for benefits under the Temporary Cash Assistance for Needy Families (TANF), Medical Assistance, Supplemental Nutrition Assistance Program (SNAP) (formerly Food Stamps), Child Care Subsidy, Burial Assistance, Interim Disability Assistance, Parent and Adolescent Support Services (PASS) and Refugee Cash Assistance programs. </a:t>
            </a:r>
          </a:p>
          <a:p>
            <a:pPr marL="0" indent="0">
              <a:buNone/>
            </a:pPr>
            <a:endParaRPr lang="en-US" sz="5600" b="0" dirty="0" smtClean="0">
              <a:latin typeface="Bell MT" pitchFamily="18" charset="0"/>
            </a:endParaRPr>
          </a:p>
        </p:txBody>
      </p:sp>
      <p:pic>
        <p:nvPicPr>
          <p:cNvPr id="4" name="Picture 9"/>
          <p:cNvPicPr>
            <a:picLocks noChangeAspect="1" noChangeArrowheads="1"/>
          </p:cNvPicPr>
          <p:nvPr/>
        </p:nvPicPr>
        <p:blipFill rotWithShape="1">
          <a:blip r:embed="rId2" cstate="print"/>
          <a:srcRect l="11220" b="21970"/>
          <a:stretch/>
        </p:blipFill>
        <p:spPr bwMode="auto">
          <a:xfrm>
            <a:off x="152400" y="6019800"/>
            <a:ext cx="702458" cy="6858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0D8A8F1-48AD-44D5-9F80-34731473481D}" type="slidenum">
              <a:rPr lang="en-US" smtClean="0">
                <a:solidFill>
                  <a:schemeClr val="tx1"/>
                </a:solidFill>
              </a:rPr>
              <a:pPr/>
              <a:t>2</a:t>
            </a:fld>
            <a:endParaRPr lang="en-US">
              <a:solidFill>
                <a:schemeClr val="tx1"/>
              </a:solidFill>
            </a:endParaRPr>
          </a:p>
        </p:txBody>
      </p:sp>
    </p:spTree>
    <p:extLst>
      <p:ext uri="{BB962C8B-B14F-4D97-AF65-F5344CB8AC3E}">
        <p14:creationId xmlns:p14="http://schemas.microsoft.com/office/powerpoint/2010/main" val="3827884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
            <a:ext cx="8016240" cy="838200"/>
          </a:xfrm>
        </p:spPr>
        <p:txBody>
          <a:bodyPr/>
          <a:lstStyle/>
          <a:p>
            <a:r>
              <a:rPr lang="en-US" sz="3200" b="1" dirty="0" smtClean="0">
                <a:latin typeface="Bell MT" pitchFamily="18" charset="0"/>
              </a:rPr>
              <a:t>MAYOR GRAY’S GOALS IN THE 2015 BUDGET</a:t>
            </a:r>
            <a:endParaRPr lang="en-US" sz="3200" b="1" dirty="0">
              <a:latin typeface="Bell MT" pitchFamily="18" charset="0"/>
            </a:endParaRPr>
          </a:p>
        </p:txBody>
      </p:sp>
      <p:sp>
        <p:nvSpPr>
          <p:cNvPr id="3" name="Content Placeholder 2"/>
          <p:cNvSpPr>
            <a:spLocks noGrp="1"/>
          </p:cNvSpPr>
          <p:nvPr>
            <p:ph idx="1"/>
          </p:nvPr>
        </p:nvSpPr>
        <p:spPr>
          <a:xfrm>
            <a:off x="822960" y="1100628"/>
            <a:ext cx="7520940" cy="4233372"/>
          </a:xfrm>
        </p:spPr>
        <p:txBody>
          <a:bodyPr>
            <a:normAutofit fontScale="92500" lnSpcReduction="20000"/>
          </a:bodyPr>
          <a:lstStyle/>
          <a:p>
            <a:pPr marL="0" lvl="1">
              <a:buNone/>
            </a:pPr>
            <a:r>
              <a:rPr lang="en-US" sz="3600" dirty="0" smtClean="0">
                <a:latin typeface="Bell MT" pitchFamily="18" charset="0"/>
              </a:rPr>
              <a:t>Mayor Gray has focused on four key priorities in his Fiscal Year 2015 budget:</a:t>
            </a:r>
          </a:p>
          <a:p>
            <a:pPr lvl="1" indent="-457200">
              <a:buAutoNum type="arabicParenBoth"/>
            </a:pPr>
            <a:r>
              <a:rPr lang="en-US" sz="3600" dirty="0" smtClean="0">
                <a:latin typeface="Bell MT" pitchFamily="18" charset="0"/>
              </a:rPr>
              <a:t> Continue improvements in public education;</a:t>
            </a:r>
          </a:p>
          <a:p>
            <a:pPr lvl="1" indent="-457200">
              <a:buAutoNum type="arabicParenBoth"/>
            </a:pPr>
            <a:r>
              <a:rPr lang="en-US" sz="3600" dirty="0" smtClean="0">
                <a:latin typeface="Bell MT" pitchFamily="18" charset="0"/>
              </a:rPr>
              <a:t> Additional investments in affordable housing;</a:t>
            </a:r>
          </a:p>
          <a:p>
            <a:pPr lvl="1" indent="-457200">
              <a:buAutoNum type="arabicParenBoth"/>
            </a:pPr>
            <a:r>
              <a:rPr lang="en-US" sz="3600" dirty="0" smtClean="0">
                <a:latin typeface="Bell MT" pitchFamily="18" charset="0"/>
              </a:rPr>
              <a:t> Encourage economic and workforce development; and</a:t>
            </a:r>
          </a:p>
          <a:p>
            <a:pPr lvl="1" indent="-457200">
              <a:buAutoNum type="arabicParenBoth"/>
            </a:pPr>
            <a:r>
              <a:rPr lang="en-US" sz="3600" dirty="0" smtClean="0">
                <a:latin typeface="Bell MT" pitchFamily="18" charset="0"/>
              </a:rPr>
              <a:t> Improve the Quality of Life for All.</a:t>
            </a:r>
            <a:endParaRPr lang="en-US" dirty="0" smtClean="0">
              <a:latin typeface="Bell MT" pitchFamily="18" charset="0"/>
            </a:endParaRPr>
          </a:p>
          <a:p>
            <a:endParaRPr lang="en-US" dirty="0"/>
          </a:p>
        </p:txBody>
      </p:sp>
      <p:sp>
        <p:nvSpPr>
          <p:cNvPr id="4" name="Slide Number Placeholder 3"/>
          <p:cNvSpPr>
            <a:spLocks noGrp="1"/>
          </p:cNvSpPr>
          <p:nvPr>
            <p:ph type="sldNum" sz="quarter" idx="12"/>
          </p:nvPr>
        </p:nvSpPr>
        <p:spPr/>
        <p:txBody>
          <a:bodyPr/>
          <a:lstStyle/>
          <a:p>
            <a:fld id="{D0D8A8F1-48AD-44D5-9F80-34731473481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267700" cy="762000"/>
          </a:xfrm>
        </p:spPr>
        <p:txBody>
          <a:bodyPr/>
          <a:lstStyle/>
          <a:p>
            <a:r>
              <a:rPr lang="en-US" b="1" dirty="0" smtClean="0">
                <a:latin typeface="Bell MT" pitchFamily="18" charset="0"/>
              </a:rPr>
              <a:t>Approved FY2015 BUDGET SNAPSHOT- FSA</a:t>
            </a:r>
            <a:endParaRPr lang="en-US" dirty="0"/>
          </a:p>
        </p:txBody>
      </p:sp>
      <p:sp>
        <p:nvSpPr>
          <p:cNvPr id="4" name="Slide Number Placeholder 3"/>
          <p:cNvSpPr>
            <a:spLocks noGrp="1"/>
          </p:cNvSpPr>
          <p:nvPr>
            <p:ph type="sldNum" sz="quarter" idx="12"/>
          </p:nvPr>
        </p:nvSpPr>
        <p:spPr/>
        <p:txBody>
          <a:bodyPr/>
          <a:lstStyle/>
          <a:p>
            <a:fld id="{D0D8A8F1-48AD-44D5-9F80-34731473481D}" type="slidenum">
              <a:rPr lang="en-US" smtClean="0"/>
              <a:pPr/>
              <a:t>4</a:t>
            </a:fld>
            <a:endParaRPr lang="en-US"/>
          </a:p>
        </p:txBody>
      </p:sp>
      <p:graphicFrame>
        <p:nvGraphicFramePr>
          <p:cNvPr id="10" name="Table 9"/>
          <p:cNvGraphicFramePr>
            <a:graphicFrameLocks noGrp="1"/>
          </p:cNvGraphicFramePr>
          <p:nvPr/>
        </p:nvGraphicFramePr>
        <p:xfrm>
          <a:off x="1142999" y="990600"/>
          <a:ext cx="6858000" cy="4064000"/>
        </p:xfrm>
        <a:graphic>
          <a:graphicData uri="http://schemas.openxmlformats.org/drawingml/2006/table">
            <a:tbl>
              <a:tblPr/>
              <a:tblGrid>
                <a:gridCol w="2739732"/>
                <a:gridCol w="1473906"/>
                <a:gridCol w="1473906"/>
                <a:gridCol w="1170456"/>
              </a:tblGrid>
              <a:tr h="641684">
                <a:tc>
                  <a:txBody>
                    <a:bodyPr/>
                    <a:lstStyle/>
                    <a:p>
                      <a:pPr marL="0" marR="0" algn="l">
                        <a:lnSpc>
                          <a:spcPct val="115000"/>
                        </a:lnSpc>
                        <a:spcBef>
                          <a:spcPts val="0"/>
                        </a:spcBef>
                        <a:spcAft>
                          <a:spcPts val="0"/>
                        </a:spcAft>
                      </a:pPr>
                      <a:endParaRPr lang="en-US" sz="600" dirty="0">
                        <a:latin typeface="Calibri"/>
                        <a:ea typeface="Calibri"/>
                        <a:cs typeface="Times New Roman"/>
                      </a:endParaRPr>
                    </a:p>
                    <a:p>
                      <a:pPr marL="0" marR="0" algn="l">
                        <a:lnSpc>
                          <a:spcPct val="115000"/>
                        </a:lnSpc>
                        <a:spcBef>
                          <a:spcPts val="0"/>
                        </a:spcBef>
                        <a:spcAft>
                          <a:spcPts val="0"/>
                        </a:spcAft>
                      </a:pPr>
                      <a:r>
                        <a:rPr lang="en-US" sz="1200" b="1" dirty="0">
                          <a:latin typeface="Bell MT"/>
                          <a:ea typeface="Calibri"/>
                          <a:cs typeface="Times New Roman"/>
                        </a:rPr>
                        <a:t>Program</a:t>
                      </a:r>
                      <a:endParaRPr lang="en-US" sz="6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200" b="1">
                          <a:latin typeface="Bell MT"/>
                          <a:ea typeface="Calibri"/>
                          <a:cs typeface="Times New Roman"/>
                        </a:rPr>
                        <a:t>Approved FY14 (dollars in thousands)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200" b="1">
                          <a:latin typeface="Bell MT"/>
                          <a:ea typeface="Calibri"/>
                          <a:cs typeface="Times New Roman"/>
                        </a:rPr>
                        <a:t>Proposed FY 15 (dollars in thousands)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200" b="1">
                          <a:latin typeface="Bell MT"/>
                          <a:ea typeface="Calibri"/>
                          <a:cs typeface="Times New Roman"/>
                        </a:rPr>
                        <a:t>Change from FY2014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Adult Protective Services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3,863</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3,345</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-519</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Domestic Violence Services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1,214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1,204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-10</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PSH-Families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9,926</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9,559</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-366</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PSH-Individuals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18,451</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22,838</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4,387</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789">
                <a:tc>
                  <a:txBody>
                    <a:bodyPr/>
                    <a:lstStyle/>
                    <a:p>
                      <a:pPr marL="0" marR="0" algn="l">
                        <a:lnSpc>
                          <a:spcPct val="115000"/>
                        </a:lnSpc>
                        <a:spcBef>
                          <a:spcPts val="0"/>
                        </a:spcBef>
                        <a:spcAft>
                          <a:spcPts val="0"/>
                        </a:spcAft>
                      </a:pPr>
                      <a:r>
                        <a:rPr lang="en-US" sz="1200" b="1">
                          <a:latin typeface="Bell MT"/>
                          <a:ea typeface="Calibri"/>
                          <a:cs typeface="Times New Roman"/>
                        </a:rPr>
                        <a:t>Homeless Services Continuum-Families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44,152</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43,554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-598</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789">
                <a:tc>
                  <a:txBody>
                    <a:bodyPr/>
                    <a:lstStyle/>
                    <a:p>
                      <a:pPr marL="0" marR="0" algn="l">
                        <a:lnSpc>
                          <a:spcPct val="115000"/>
                        </a:lnSpc>
                        <a:spcBef>
                          <a:spcPts val="0"/>
                        </a:spcBef>
                        <a:spcAft>
                          <a:spcPts val="0"/>
                        </a:spcAft>
                      </a:pPr>
                      <a:r>
                        <a:rPr lang="en-US" sz="1200" b="1">
                          <a:latin typeface="Bell MT"/>
                          <a:ea typeface="Calibri"/>
                          <a:cs typeface="Times New Roman"/>
                        </a:rPr>
                        <a:t>Homeless Services Continuum-Individuals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17,001</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17,013</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13</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789">
                <a:tc>
                  <a:txBody>
                    <a:bodyPr/>
                    <a:lstStyle/>
                    <a:p>
                      <a:pPr marL="0" marR="0" algn="l">
                        <a:lnSpc>
                          <a:spcPct val="115000"/>
                        </a:lnSpc>
                        <a:spcBef>
                          <a:spcPts val="0"/>
                        </a:spcBef>
                        <a:spcAft>
                          <a:spcPts val="0"/>
                        </a:spcAft>
                      </a:pPr>
                      <a:r>
                        <a:rPr lang="en-US" sz="1200" b="1">
                          <a:latin typeface="Bell MT"/>
                          <a:ea typeface="Calibri"/>
                          <a:cs typeface="Times New Roman"/>
                        </a:rPr>
                        <a:t>Homeless Services Continuum-General</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22,340</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22,791</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451</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Refugee Resettlement</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1,364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1,582</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219</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Strong Families</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3,425</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4,350</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926</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789">
                <a:tc>
                  <a:txBody>
                    <a:bodyPr/>
                    <a:lstStyle/>
                    <a:p>
                      <a:pPr marL="0" marR="0" algn="l">
                        <a:lnSpc>
                          <a:spcPct val="115000"/>
                        </a:lnSpc>
                        <a:spcBef>
                          <a:spcPts val="0"/>
                        </a:spcBef>
                        <a:spcAft>
                          <a:spcPts val="0"/>
                        </a:spcAft>
                      </a:pPr>
                      <a:r>
                        <a:rPr lang="en-US" sz="1200" b="1">
                          <a:latin typeface="Bell MT"/>
                          <a:ea typeface="Calibri"/>
                          <a:cs typeface="Times New Roman"/>
                        </a:rPr>
                        <a:t>Community Services Block Grant</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11,593</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10,976</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-618</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Subsidy Transfer</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295</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295</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0</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895">
                <a:tc>
                  <a:txBody>
                    <a:bodyPr/>
                    <a:lstStyle/>
                    <a:p>
                      <a:pPr marL="0" marR="0" algn="l">
                        <a:lnSpc>
                          <a:spcPct val="115000"/>
                        </a:lnSpc>
                        <a:spcBef>
                          <a:spcPts val="0"/>
                        </a:spcBef>
                        <a:spcAft>
                          <a:spcPts val="0"/>
                        </a:spcAft>
                      </a:pPr>
                      <a:r>
                        <a:rPr lang="en-US" sz="1200" b="1">
                          <a:latin typeface="Bell MT"/>
                          <a:ea typeface="Calibri"/>
                          <a:cs typeface="Times New Roman"/>
                        </a:rPr>
                        <a:t>Total</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133,624</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a:latin typeface="Bell MT"/>
                          <a:ea typeface="Calibri"/>
                          <a:cs typeface="Times New Roman"/>
                        </a:rPr>
                        <a:t>137,508</a:t>
                      </a:r>
                      <a:endParaRPr lang="en-US" sz="6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200" b="1" dirty="0">
                          <a:latin typeface="Bell MT"/>
                          <a:ea typeface="Calibri"/>
                          <a:cs typeface="Times New Roman"/>
                        </a:rPr>
                        <a:t>3,885</a:t>
                      </a:r>
                      <a:endParaRPr lang="en-US" sz="6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381000"/>
            <a:ext cx="7520940" cy="5105400"/>
          </a:xfrm>
        </p:spPr>
        <p:txBody>
          <a:bodyPr>
            <a:normAutofit fontScale="77500" lnSpcReduction="20000"/>
          </a:bodyPr>
          <a:lstStyle/>
          <a:p>
            <a:pPr algn="ctr"/>
            <a:r>
              <a:rPr lang="en-US" sz="3600" dirty="0" smtClean="0">
                <a:latin typeface="Bell MT" pitchFamily="18" charset="0"/>
              </a:rPr>
              <a:t>Summary of FY15 Homeless Services Budget</a:t>
            </a:r>
          </a:p>
          <a:p>
            <a:pPr lvl="1">
              <a:buNone/>
            </a:pPr>
            <a:endParaRPr lang="en-US" sz="2900" b="0" dirty="0" smtClean="0">
              <a:latin typeface="Bell MT" pitchFamily="18" charset="0"/>
            </a:endParaRPr>
          </a:p>
          <a:p>
            <a:pPr lvl="1">
              <a:buNone/>
            </a:pPr>
            <a:r>
              <a:rPr lang="en-US" sz="2900" b="0" dirty="0" smtClean="0">
                <a:latin typeface="Bell MT" pitchFamily="18" charset="0"/>
              </a:rPr>
              <a:t>The proposed FY2015 Homeless Services budget is $115,755,883 ,an increase of $3,886,236 over the approved FY2014 budget of $111,869,647.  This additional funding reflects key investments to prevent homelessness and  enhance the homeless continuum of care, and includes the following:</a:t>
            </a:r>
          </a:p>
          <a:p>
            <a:pPr marL="0" indent="0"/>
            <a:r>
              <a:rPr lang="en-US" sz="2900" dirty="0" smtClean="0">
                <a:latin typeface="Bell MT" pitchFamily="18" charset="0"/>
              </a:rPr>
              <a:t> </a:t>
            </a:r>
          </a:p>
          <a:p>
            <a:pPr lvl="1"/>
            <a:r>
              <a:rPr lang="en-US" sz="2900" dirty="0" smtClean="0">
                <a:latin typeface="Bell MT" pitchFamily="18" charset="0"/>
              </a:rPr>
              <a:t>A $1 million increase in local funds for the Rapid Re-housing Program for homeless families and individuals.</a:t>
            </a:r>
          </a:p>
          <a:p>
            <a:pPr lvl="1"/>
            <a:r>
              <a:rPr lang="en-US" sz="2900" dirty="0" smtClean="0">
                <a:latin typeface="Bell MT" pitchFamily="18" charset="0"/>
              </a:rPr>
              <a:t>A $4,680,000 increase in local funds to house and provide support services to homeless veterans.</a:t>
            </a:r>
          </a:p>
          <a:p>
            <a:pPr lvl="1"/>
            <a:r>
              <a:rPr lang="en-US" sz="2900" dirty="0" smtClean="0">
                <a:latin typeface="Bell MT" pitchFamily="18" charset="0"/>
              </a:rPr>
              <a:t>A $1 million increase to the Emergency Rental Assistance Program (ERAP) to prevent families and individuals from becoming homeless.</a:t>
            </a:r>
          </a:p>
          <a:p>
            <a:pPr algn="ctr"/>
            <a:endParaRPr lang="en-US" sz="2800" dirty="0" smtClean="0">
              <a:latin typeface="Bell MT" pitchFamily="18" charset="0"/>
            </a:endParaRPr>
          </a:p>
        </p:txBody>
      </p:sp>
      <p:pic>
        <p:nvPicPr>
          <p:cNvPr id="4" name="Picture 9"/>
          <p:cNvPicPr>
            <a:picLocks noChangeAspect="1" noChangeArrowheads="1"/>
          </p:cNvPicPr>
          <p:nvPr/>
        </p:nvPicPr>
        <p:blipFill rotWithShape="1">
          <a:blip r:embed="rId2" cstate="print"/>
          <a:srcRect l="11220" b="21970"/>
          <a:stretch/>
        </p:blipFill>
        <p:spPr bwMode="auto">
          <a:xfrm>
            <a:off x="152400" y="6019800"/>
            <a:ext cx="706159" cy="689414"/>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0D8A8F1-48AD-44D5-9F80-34731473481D}" type="slidenum">
              <a:rPr lang="en-US" smtClean="0">
                <a:solidFill>
                  <a:schemeClr val="tx1"/>
                </a:solidFill>
              </a:rPr>
              <a:pPr/>
              <a:t>5</a:t>
            </a:fld>
            <a:endParaRPr lang="en-US">
              <a:solidFill>
                <a:schemeClr val="tx1"/>
              </a:solidFill>
            </a:endParaRPr>
          </a:p>
        </p:txBody>
      </p:sp>
    </p:spTree>
    <p:extLst>
      <p:ext uri="{BB962C8B-B14F-4D97-AF65-F5344CB8AC3E}">
        <p14:creationId xmlns:p14="http://schemas.microsoft.com/office/powerpoint/2010/main" val="1813240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0D8A8F1-48AD-44D5-9F80-34731473481D}" type="slidenum">
              <a:rPr lang="en-US" smtClean="0"/>
              <a:pPr/>
              <a:t>6</a:t>
            </a:fld>
            <a:endParaRPr lang="en-US"/>
          </a:p>
        </p:txBody>
      </p:sp>
      <p:pic>
        <p:nvPicPr>
          <p:cNvPr id="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990600"/>
            <a:ext cx="8001000" cy="515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28600" y="228600"/>
            <a:ext cx="6858000" cy="523220"/>
          </a:xfrm>
          <a:prstGeom prst="rect">
            <a:avLst/>
          </a:prstGeom>
          <a:noFill/>
        </p:spPr>
        <p:txBody>
          <a:bodyPr wrap="square" rtlCol="0">
            <a:spAutoFit/>
          </a:bodyPr>
          <a:lstStyle/>
          <a:p>
            <a:r>
              <a:rPr lang="en-US" sz="2800" b="1" dirty="0" smtClean="0">
                <a:latin typeface="Bell MT" pitchFamily="18" charset="0"/>
              </a:rPr>
              <a:t>FY15 Homeless Services Snapshot</a:t>
            </a:r>
            <a:endParaRPr lang="en-US" sz="2800" b="1" dirty="0">
              <a:latin typeface="Bell MT"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76200"/>
            <a:ext cx="8191500" cy="533400"/>
          </a:xfrm>
        </p:spPr>
        <p:txBody>
          <a:bodyPr/>
          <a:lstStyle/>
          <a:p>
            <a:r>
              <a:rPr lang="en-US" b="1" dirty="0" smtClean="0">
                <a:latin typeface="Bell MT" pitchFamily="18" charset="0"/>
              </a:rPr>
              <a:t>Approved FY2015 BUDGET SNAPSHOT- ESA</a:t>
            </a:r>
            <a:endParaRPr lang="en-US" b="1" dirty="0">
              <a:latin typeface="Bell MT" pitchFamily="18" charset="0"/>
            </a:endParaRPr>
          </a:p>
        </p:txBody>
      </p:sp>
      <p:sp>
        <p:nvSpPr>
          <p:cNvPr id="4" name="Slide Number Placeholder 3"/>
          <p:cNvSpPr>
            <a:spLocks noGrp="1"/>
          </p:cNvSpPr>
          <p:nvPr>
            <p:ph type="sldNum" sz="quarter" idx="12"/>
          </p:nvPr>
        </p:nvSpPr>
        <p:spPr/>
        <p:txBody>
          <a:bodyPr/>
          <a:lstStyle/>
          <a:p>
            <a:fld id="{D0D8A8F1-48AD-44D5-9F80-34731473481D}" type="slidenum">
              <a:rPr lang="en-US" smtClean="0"/>
              <a:pPr/>
              <a:t>7</a:t>
            </a:fld>
            <a:endParaRPr lang="en-US"/>
          </a:p>
        </p:txBody>
      </p:sp>
      <p:graphicFrame>
        <p:nvGraphicFramePr>
          <p:cNvPr id="35" name="Content Placeholder 34"/>
          <p:cNvGraphicFramePr>
            <a:graphicFrameLocks noGrp="1"/>
          </p:cNvGraphicFramePr>
          <p:nvPr>
            <p:ph idx="1"/>
          </p:nvPr>
        </p:nvGraphicFramePr>
        <p:xfrm>
          <a:off x="533400" y="762000"/>
          <a:ext cx="7734300" cy="4253668"/>
        </p:xfrm>
        <a:graphic>
          <a:graphicData uri="http://schemas.openxmlformats.org/drawingml/2006/table">
            <a:tbl>
              <a:tblPr/>
              <a:tblGrid>
                <a:gridCol w="3220117"/>
                <a:gridCol w="1605043"/>
                <a:gridCol w="1605043"/>
                <a:gridCol w="1304097"/>
              </a:tblGrid>
              <a:tr h="922900">
                <a:tc>
                  <a:txBody>
                    <a:bodyPr/>
                    <a:lstStyle/>
                    <a:p>
                      <a:pPr marL="0" marR="0" algn="l">
                        <a:lnSpc>
                          <a:spcPct val="115000"/>
                        </a:lnSpc>
                        <a:spcBef>
                          <a:spcPts val="0"/>
                        </a:spcBef>
                        <a:spcAft>
                          <a:spcPts val="0"/>
                        </a:spcAft>
                      </a:pPr>
                      <a:endParaRPr lang="en-US" sz="1000" dirty="0">
                        <a:latin typeface="Calibri"/>
                        <a:ea typeface="Calibri"/>
                        <a:cs typeface="Times New Roman"/>
                      </a:endParaRPr>
                    </a:p>
                    <a:p>
                      <a:pPr marL="0" marR="0" algn="l">
                        <a:lnSpc>
                          <a:spcPct val="115000"/>
                        </a:lnSpc>
                        <a:spcBef>
                          <a:spcPts val="0"/>
                        </a:spcBef>
                        <a:spcAft>
                          <a:spcPts val="0"/>
                        </a:spcAft>
                      </a:pPr>
                      <a:r>
                        <a:rPr lang="en-US" sz="1800" b="1" dirty="0">
                          <a:latin typeface="Bell MT"/>
                          <a:ea typeface="Calibri"/>
                          <a:cs typeface="Times New Roman"/>
                        </a:rPr>
                        <a:t>Program</a:t>
                      </a:r>
                      <a:endParaRPr lang="en-US" sz="1000" dirty="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800" b="1" dirty="0">
                          <a:latin typeface="Bell MT"/>
                          <a:ea typeface="Calibri"/>
                          <a:cs typeface="Times New Roman"/>
                        </a:rPr>
                        <a:t>Approved FY14 (dollars in thousands)</a:t>
                      </a:r>
                      <a:endParaRPr lang="en-US" sz="1000" dirty="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800" b="1">
                          <a:latin typeface="Bell MT"/>
                          <a:ea typeface="Calibri"/>
                          <a:cs typeface="Times New Roman"/>
                        </a:rPr>
                        <a:t>Proposed FY 15 (dollars in thousands)</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l">
                        <a:lnSpc>
                          <a:spcPct val="115000"/>
                        </a:lnSpc>
                        <a:spcBef>
                          <a:spcPts val="0"/>
                        </a:spcBef>
                        <a:spcAft>
                          <a:spcPts val="0"/>
                        </a:spcAft>
                      </a:pPr>
                      <a:r>
                        <a:rPr lang="en-US" sz="1800" b="1">
                          <a:latin typeface="Bell MT"/>
                          <a:ea typeface="Calibri"/>
                          <a:cs typeface="Times New Roman"/>
                        </a:rPr>
                        <a:t>Change from FY2014</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Burial Assistance</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328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328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General Assistance for Children</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1,156</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1,156</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Interim Disability Assistance</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3,040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3,540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500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TANF</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17,010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17,100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90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Cash Assistance (TANF)</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78,233</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73,211</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-5,021</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740">
                <a:tc>
                  <a:txBody>
                    <a:bodyPr/>
                    <a:lstStyle/>
                    <a:p>
                      <a:pPr marL="0" marR="0" algn="l">
                        <a:lnSpc>
                          <a:spcPct val="115000"/>
                        </a:lnSpc>
                        <a:spcBef>
                          <a:spcPts val="0"/>
                        </a:spcBef>
                        <a:spcAft>
                          <a:spcPts val="0"/>
                        </a:spcAft>
                      </a:pPr>
                      <a:r>
                        <a:rPr lang="en-US" sz="1600" b="1">
                          <a:latin typeface="Bell MT"/>
                          <a:ea typeface="Calibri"/>
                          <a:cs typeface="Times New Roman"/>
                        </a:rPr>
                        <a:t>Job Opportunity and Training (TANF)</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33,209</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40,333</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7,124</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Case Management</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11,180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13,768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2,588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Eligibility Determination Services</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52,148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57,016</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4,868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Monitoring and Quality Assurance</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3,620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4,034</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413</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Early Education Subsidy Transfer</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latin typeface="Bell MT"/>
                          <a:ea typeface="Calibri"/>
                          <a:cs typeface="Times New Roman"/>
                        </a:rPr>
                        <a:t>37,388</a:t>
                      </a:r>
                      <a:endParaRPr lang="en-US" sz="1000" dirty="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37,388</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0</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870">
                <a:tc>
                  <a:txBody>
                    <a:bodyPr/>
                    <a:lstStyle/>
                    <a:p>
                      <a:pPr marL="0" marR="0" algn="l">
                        <a:lnSpc>
                          <a:spcPct val="115000"/>
                        </a:lnSpc>
                        <a:spcBef>
                          <a:spcPts val="0"/>
                        </a:spcBef>
                        <a:spcAft>
                          <a:spcPts val="0"/>
                        </a:spcAft>
                      </a:pPr>
                      <a:r>
                        <a:rPr lang="en-US" sz="1600" b="1">
                          <a:latin typeface="Bell MT"/>
                          <a:ea typeface="Calibri"/>
                          <a:cs typeface="Times New Roman"/>
                        </a:rPr>
                        <a:t>Total</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smtClean="0">
                          <a:latin typeface="Bell MT"/>
                          <a:ea typeface="Calibri"/>
                          <a:cs typeface="Times New Roman"/>
                        </a:rPr>
                        <a:t>237,312</a:t>
                      </a:r>
                      <a:endParaRPr lang="en-US" sz="1000" dirty="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a:latin typeface="Bell MT"/>
                          <a:ea typeface="Calibri"/>
                          <a:cs typeface="Times New Roman"/>
                        </a:rPr>
                        <a:t>247,875</a:t>
                      </a:r>
                      <a:endParaRPr lang="en-US" sz="100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b="1" dirty="0">
                          <a:latin typeface="Bell MT"/>
                          <a:ea typeface="Calibri"/>
                          <a:cs typeface="Times New Roman"/>
                        </a:rPr>
                        <a:t>10,562</a:t>
                      </a:r>
                      <a:endParaRPr lang="en-US" sz="1000" dirty="0">
                        <a:latin typeface="Calibri"/>
                        <a:ea typeface="Calibri"/>
                        <a:cs typeface="Times New Roman"/>
                      </a:endParaRPr>
                    </a:p>
                  </a:txBody>
                  <a:tcPr marL="60189" marR="60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53440"/>
          </a:xfrm>
        </p:spPr>
        <p:txBody>
          <a:bodyPr/>
          <a:lstStyle/>
          <a:p>
            <a:pPr algn="ctr"/>
            <a:r>
              <a:rPr lang="en-US" b="1" dirty="0" smtClean="0">
                <a:latin typeface="Bell MT" pitchFamily="18" charset="0"/>
              </a:rPr>
              <a:t>Summary of FY15 </a:t>
            </a:r>
            <a:r>
              <a:rPr lang="en-US" b="1" dirty="0" err="1" smtClean="0">
                <a:latin typeface="Bell MT" pitchFamily="18" charset="0"/>
              </a:rPr>
              <a:t>TANf</a:t>
            </a:r>
            <a:r>
              <a:rPr lang="en-US" b="1" dirty="0" smtClean="0">
                <a:latin typeface="Bell MT" pitchFamily="18" charset="0"/>
              </a:rPr>
              <a:t> Key program Initiatives</a:t>
            </a:r>
            <a:endParaRPr lang="en-US" dirty="0"/>
          </a:p>
        </p:txBody>
      </p:sp>
      <p:sp>
        <p:nvSpPr>
          <p:cNvPr id="3" name="Content Placeholder 2"/>
          <p:cNvSpPr>
            <a:spLocks noGrp="1"/>
          </p:cNvSpPr>
          <p:nvPr>
            <p:ph idx="1"/>
          </p:nvPr>
        </p:nvSpPr>
        <p:spPr/>
        <p:txBody>
          <a:bodyPr/>
          <a:lstStyle/>
          <a:p>
            <a:pPr>
              <a:buFont typeface="Arial" pitchFamily="34" charset="0"/>
              <a:buChar char="•"/>
            </a:pPr>
            <a:endParaRPr lang="en-US" sz="2000" dirty="0" smtClean="0">
              <a:latin typeface="Bell MT" pitchFamily="18" charset="0"/>
            </a:endParaRPr>
          </a:p>
          <a:p>
            <a:pPr>
              <a:buFont typeface="Arial" pitchFamily="34" charset="0"/>
              <a:buChar char="•"/>
            </a:pPr>
            <a:r>
              <a:rPr lang="en-US" sz="2000" dirty="0" smtClean="0">
                <a:latin typeface="Bell MT" pitchFamily="18" charset="0"/>
              </a:rPr>
              <a:t>$722,000-2.4% Cost of Living Increase for TANF recipients</a:t>
            </a:r>
          </a:p>
          <a:p>
            <a:pPr>
              <a:buFont typeface="Arial" pitchFamily="34" charset="0"/>
              <a:buChar char="•"/>
            </a:pPr>
            <a:r>
              <a:rPr lang="en-US" sz="2000" dirty="0" smtClean="0">
                <a:latin typeface="Bell MT" pitchFamily="18" charset="0"/>
              </a:rPr>
              <a:t>$1.982M – Substance Abuse and Mental Health treatment</a:t>
            </a:r>
          </a:p>
          <a:p>
            <a:pPr>
              <a:buFont typeface="Arial" pitchFamily="34" charset="0"/>
              <a:buChar char="•"/>
            </a:pPr>
            <a:r>
              <a:rPr lang="en-US" sz="2000" dirty="0" smtClean="0">
                <a:latin typeface="Bell MT" pitchFamily="18" charset="0"/>
              </a:rPr>
              <a:t>$275K –Support Pregnant  and Parenting Teens New Heights II program</a:t>
            </a:r>
          </a:p>
          <a:p>
            <a:pPr>
              <a:buFont typeface="Arial" pitchFamily="34" charset="0"/>
              <a:buChar char="•"/>
            </a:pPr>
            <a:r>
              <a:rPr lang="en-US" sz="2000" dirty="0" smtClean="0">
                <a:latin typeface="Bell MT" pitchFamily="18" charset="0"/>
              </a:rPr>
              <a:t>$210,000 –Increase in domestic violence services</a:t>
            </a:r>
          </a:p>
          <a:p>
            <a:pPr>
              <a:buFont typeface="Arial" pitchFamily="34" charset="0"/>
              <a:buChar char="•"/>
            </a:pPr>
            <a:r>
              <a:rPr lang="en-US" sz="2000" dirty="0" smtClean="0">
                <a:latin typeface="Bell MT" pitchFamily="18" charset="0"/>
              </a:rPr>
              <a:t>$8.8M – Additional Education and Job training services</a:t>
            </a:r>
          </a:p>
          <a:p>
            <a:pPr>
              <a:buFont typeface="Arial" pitchFamily="34" charset="0"/>
              <a:buChar char="•"/>
            </a:pPr>
            <a:r>
              <a:rPr lang="en-US" sz="2000" dirty="0" smtClean="0">
                <a:latin typeface="Bell MT" pitchFamily="18" charset="0"/>
              </a:rPr>
              <a:t>$550K- Family Support Services- One Congregation/One Family and Family to Family</a:t>
            </a:r>
            <a:endParaRPr lang="en-US" sz="2000" dirty="0">
              <a:latin typeface="Bell MT" pitchFamily="18" charset="0"/>
            </a:endParaRPr>
          </a:p>
        </p:txBody>
      </p:sp>
      <p:sp>
        <p:nvSpPr>
          <p:cNvPr id="4" name="Slide Number Placeholder 3"/>
          <p:cNvSpPr>
            <a:spLocks noGrp="1"/>
          </p:cNvSpPr>
          <p:nvPr>
            <p:ph type="sldNum" sz="quarter" idx="12"/>
          </p:nvPr>
        </p:nvSpPr>
        <p:spPr/>
        <p:txBody>
          <a:bodyPr/>
          <a:lstStyle/>
          <a:p>
            <a:fld id="{D0D8A8F1-48AD-44D5-9F80-34731473481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Bell MT" pitchFamily="18" charset="0"/>
              </a:rPr>
              <a:t>Fy</a:t>
            </a:r>
            <a:r>
              <a:rPr lang="en-US" b="1" dirty="0" smtClean="0">
                <a:latin typeface="Bell MT" pitchFamily="18" charset="0"/>
              </a:rPr>
              <a:t> 15 TANF Budget</a:t>
            </a:r>
            <a:endParaRPr lang="en-US" b="1" dirty="0">
              <a:latin typeface="Bell MT" pitchFamily="18" charset="0"/>
            </a:endParaRPr>
          </a:p>
        </p:txBody>
      </p:sp>
      <p:sp>
        <p:nvSpPr>
          <p:cNvPr id="4" name="Slide Number Placeholder 3"/>
          <p:cNvSpPr>
            <a:spLocks noGrp="1"/>
          </p:cNvSpPr>
          <p:nvPr>
            <p:ph type="sldNum" sz="quarter" idx="12"/>
          </p:nvPr>
        </p:nvSpPr>
        <p:spPr/>
        <p:txBody>
          <a:bodyPr/>
          <a:lstStyle/>
          <a:p>
            <a:fld id="{D0D8A8F1-48AD-44D5-9F80-34731473481D}" type="slidenum">
              <a:rPr lang="en-US" smtClean="0"/>
              <a:pPr/>
              <a:t>9</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838200" y="838200"/>
            <a:ext cx="7543800"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Stamp"/>
  <p:tag name="DATE" val="6/9/2011 1:58:48 PM"/>
</p:tagLst>
</file>

<file path=ppt/tags/tag2.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ags/tag3.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ags/tag4.xml><?xml version="1.0" encoding="utf-8"?>
<p:tagLst xmlns:a="http://schemas.openxmlformats.org/drawingml/2006/main" xmlns:r="http://schemas.openxmlformats.org/officeDocument/2006/relationships" xmlns:p="http://schemas.openxmlformats.org/presentationml/2006/main">
  <p:tag name="STYLE" val="AcnStamp"/>
  <p:tag name="DATE" val="6/9/2011 1:58:48 PM"/>
</p:tagLst>
</file>

<file path=ppt/tags/tag5.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ags/tag6.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ags/tag7.xml><?xml version="1.0" encoding="utf-8"?>
<p:tagLst xmlns:a="http://schemas.openxmlformats.org/drawingml/2006/main" xmlns:r="http://schemas.openxmlformats.org/officeDocument/2006/relationships" xmlns:p="http://schemas.openxmlformats.org/presentationml/2006/main">
  <p:tag name="STYLE" val="AcnStamp"/>
  <p:tag name="DATE" val="6/9/2011 1:58:48 PM"/>
</p:tagLst>
</file>

<file path=ppt/tags/tag8.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ags/tag9.xml><?xml version="1.0" encoding="utf-8"?>
<p:tagLst xmlns:a="http://schemas.openxmlformats.org/drawingml/2006/main" xmlns:r="http://schemas.openxmlformats.org/officeDocument/2006/relationships" xmlns:p="http://schemas.openxmlformats.org/presentationml/2006/main">
  <p:tag name="STYLE" val="AcnStpConnector"/>
  <p:tag name="DATE" val="6/9/2011 1:58:48 PM"/>
</p:tagLst>
</file>

<file path=ppt/theme/_rels/them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Accenture Keyboard-Title Brand">
  <a:themeElements>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Accenture Keyboard-Title Brand">
      <a:majorFont>
        <a:latin typeface="Verdan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enture Keyboard-Title Brand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Accenture Keyboard-Title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Accenture Keyboard-Title Brand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ccenture Keyboard-Title Brand">
  <a:themeElements>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Accenture Keyboard-Title Brand">
      <a:majorFont>
        <a:latin typeface="Verdan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enture Keyboard-Title Brand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Accenture Keyboard-Title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Accenture Keyboard-Title Brand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ccenture Keyboard-Title Brand">
  <a:themeElements>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fontScheme name="Accenture Keyboard-Title Brand">
      <a:majorFont>
        <a:latin typeface="Verdan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centure Keyboard-Title Brand 1">
        <a:dk1>
          <a:srgbClr val="000000"/>
        </a:dk1>
        <a:lt1>
          <a:srgbClr val="FFFFFF"/>
        </a:lt1>
        <a:dk2>
          <a:srgbClr val="000000"/>
        </a:dk2>
        <a:lt2>
          <a:srgbClr val="FFFFFF"/>
        </a:lt2>
        <a:accent1>
          <a:srgbClr val="969696"/>
        </a:accent1>
        <a:accent2>
          <a:srgbClr val="EAEAEA"/>
        </a:accent2>
        <a:accent3>
          <a:srgbClr val="FFFFFF"/>
        </a:accent3>
        <a:accent4>
          <a:srgbClr val="000000"/>
        </a:accent4>
        <a:accent5>
          <a:srgbClr val="C9C9C9"/>
        </a:accent5>
        <a:accent6>
          <a:srgbClr val="D4D4D4"/>
        </a:accent6>
        <a:hlink>
          <a:srgbClr val="5F5F5F"/>
        </a:hlink>
        <a:folHlink>
          <a:srgbClr val="CBCBCB"/>
        </a:folHlink>
      </a:clrScheme>
      <a:clrMap bg1="lt1" tx1="dk1" bg2="lt2" tx2="dk2" accent1="accent1" accent2="accent2" accent3="accent3" accent4="accent4" accent5="accent5" accent6="accent6" hlink="hlink" folHlink="folHlink"/>
    </a:extraClrScheme>
    <a:extraClrScheme>
      <a:clrScheme name="Accenture Keyboard-Title Brand 2">
        <a:dk1>
          <a:srgbClr val="000000"/>
        </a:dk1>
        <a:lt1>
          <a:srgbClr val="FFFFFF"/>
        </a:lt1>
        <a:dk2>
          <a:srgbClr val="F8F8F8"/>
        </a:dk2>
        <a:lt2>
          <a:srgbClr val="C0C0C0"/>
        </a:lt2>
        <a:accent1>
          <a:srgbClr val="006699"/>
        </a:accent1>
        <a:accent2>
          <a:srgbClr val="FF6600"/>
        </a:accent2>
        <a:accent3>
          <a:srgbClr val="FFFFFF"/>
        </a:accent3>
        <a:accent4>
          <a:srgbClr val="000000"/>
        </a:accent4>
        <a:accent5>
          <a:srgbClr val="AAB8CA"/>
        </a:accent5>
        <a:accent6>
          <a:srgbClr val="E75C00"/>
        </a:accent6>
        <a:hlink>
          <a:srgbClr val="663399"/>
        </a:hlink>
        <a:folHlink>
          <a:srgbClr val="FF0000"/>
        </a:folHlink>
      </a:clrScheme>
      <a:clrMap bg1="lt1" tx1="dk1" bg2="lt2" tx2="dk2" accent1="accent1" accent2="accent2" accent3="accent3" accent4="accent4" accent5="accent5" accent6="accent6" hlink="hlink" folHlink="folHlink"/>
    </a:extraClrScheme>
    <a:extraClrScheme>
      <a:clrScheme name="Accenture Keyboard-Title Brand 3">
        <a:dk1>
          <a:srgbClr val="000000"/>
        </a:dk1>
        <a:lt1>
          <a:srgbClr val="FFFFFF"/>
        </a:lt1>
        <a:dk2>
          <a:srgbClr val="F8F8F8"/>
        </a:dk2>
        <a:lt2>
          <a:srgbClr val="C0C0C0"/>
        </a:lt2>
        <a:accent1>
          <a:srgbClr val="336633"/>
        </a:accent1>
        <a:accent2>
          <a:srgbClr val="336666"/>
        </a:accent2>
        <a:accent3>
          <a:srgbClr val="FFFFFF"/>
        </a:accent3>
        <a:accent4>
          <a:srgbClr val="000000"/>
        </a:accent4>
        <a:accent5>
          <a:srgbClr val="ADB8AD"/>
        </a:accent5>
        <a:accent6>
          <a:srgbClr val="2D5C5C"/>
        </a:accent6>
        <a:hlink>
          <a:srgbClr val="990033"/>
        </a:hlink>
        <a:folHlink>
          <a:srgbClr val="666633"/>
        </a:folHlink>
      </a:clrScheme>
      <a:clrMap bg1="lt1" tx1="dk1" bg2="lt2" tx2="dk2" accent1="accent1" accent2="accent2" accent3="accent3" accent4="accent4" accent5="accent5" accent6="accent6" hlink="hlink" folHlink="folHlink"/>
    </a:extraClrScheme>
    <a:extraClrScheme>
      <a:clrScheme name="Accenture Keyboard-Title Brand 4">
        <a:dk1>
          <a:srgbClr val="000000"/>
        </a:dk1>
        <a:lt1>
          <a:srgbClr val="FFFFFF"/>
        </a:lt1>
        <a:dk2>
          <a:srgbClr val="F8F8F8"/>
        </a:dk2>
        <a:lt2>
          <a:srgbClr val="C0C0C0"/>
        </a:lt2>
        <a:accent1>
          <a:srgbClr val="CCCC33"/>
        </a:accent1>
        <a:accent2>
          <a:srgbClr val="66CC00"/>
        </a:accent2>
        <a:accent3>
          <a:srgbClr val="FFFFFF"/>
        </a:accent3>
        <a:accent4>
          <a:srgbClr val="000000"/>
        </a:accent4>
        <a:accent5>
          <a:srgbClr val="E2E2AD"/>
        </a:accent5>
        <a:accent6>
          <a:srgbClr val="5CB900"/>
        </a:accent6>
        <a:hlink>
          <a:srgbClr val="0099CC"/>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Angles">
  <a:themeElements>
    <a:clrScheme name="Custom 2">
      <a:dk1>
        <a:srgbClr val="000000"/>
      </a:dk1>
      <a:lt1>
        <a:srgbClr val="FFFFFF"/>
      </a:lt1>
      <a:dk2>
        <a:srgbClr val="0070C0"/>
      </a:dk2>
      <a:lt2>
        <a:srgbClr val="CDD7D9"/>
      </a:lt2>
      <a:accent1>
        <a:srgbClr val="797B7E"/>
      </a:accent1>
      <a:accent2>
        <a:srgbClr val="BF0000"/>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16686</TotalTime>
  <Words>662</Words>
  <Application>Microsoft Office PowerPoint</Application>
  <PresentationFormat>On-screen Show (4:3)</PresentationFormat>
  <Paragraphs>163</Paragraphs>
  <Slides>11</Slides>
  <Notes>0</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Accenture Keyboard-Title Brand</vt:lpstr>
      <vt:lpstr>1_Accenture Keyboard-Title Brand</vt:lpstr>
      <vt:lpstr>2_Accenture Keyboard-Title Brand</vt:lpstr>
      <vt:lpstr>Angles</vt:lpstr>
      <vt:lpstr>Custom Design</vt:lpstr>
      <vt:lpstr>PowerPoint Presentation</vt:lpstr>
      <vt:lpstr>Agency Overview</vt:lpstr>
      <vt:lpstr>MAYOR GRAY’S GOALS IN THE 2015 BUDGET</vt:lpstr>
      <vt:lpstr>Approved FY2015 BUDGET SNAPSHOT- FSA</vt:lpstr>
      <vt:lpstr>PowerPoint Presentation</vt:lpstr>
      <vt:lpstr>PowerPoint Presentation</vt:lpstr>
      <vt:lpstr>Approved FY2015 BUDGET SNAPSHOT- ESA</vt:lpstr>
      <vt:lpstr>Summary of FY15 TANf Key program Initiatives</vt:lpstr>
      <vt:lpstr>Fy 15 TANF Budget</vt:lpstr>
      <vt:lpstr>Interim DISABILITY ASSISTANCE (IDA)  </vt:lpstr>
      <vt:lpstr>Questions/Discussion</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 User</dc:creator>
  <cp:lastModifiedBy>CT Nelson</cp:lastModifiedBy>
  <cp:revision>262</cp:revision>
  <cp:lastPrinted>2014-04-21T19:29:00Z</cp:lastPrinted>
  <dcterms:created xsi:type="dcterms:W3CDTF">2013-10-16T14:52:26Z</dcterms:created>
  <dcterms:modified xsi:type="dcterms:W3CDTF">2014-04-21T20:49:41Z</dcterms:modified>
</cp:coreProperties>
</file>